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5"/>
  </p:sldMasterIdLst>
  <p:notesMasterIdLst>
    <p:notesMasterId r:id="rId13"/>
  </p:notesMasterIdLst>
  <p:handoutMasterIdLst>
    <p:handoutMasterId r:id="rId14"/>
  </p:handoutMasterIdLst>
  <p:sldIdLst>
    <p:sldId id="256" r:id="rId6"/>
    <p:sldId id="265" r:id="rId7"/>
    <p:sldId id="271" r:id="rId8"/>
    <p:sldId id="286" r:id="rId9"/>
    <p:sldId id="287" r:id="rId10"/>
    <p:sldId id="288" r:id="rId11"/>
    <p:sldId id="261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4A16BA01-BAFA-41E1-9F3F-1FDC58FB88BB}" type="datetime1">
              <a:rPr lang="en-US"/>
              <a:pPr>
                <a:defRPr/>
              </a:pPr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90A7F5F-80A8-4876-8741-EDF0517DBB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093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09FCB8-8A86-43D5-831F-2B82C99FB28A}" type="datetime1">
              <a:rPr lang="en-US"/>
              <a:pPr>
                <a:defRPr/>
              </a:pPr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2767F0E-0783-44E4-9592-4EA78E044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144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75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99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26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97" charset="-128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97" charset="-128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6130-D184-4043-9CC5-781661EC6676}" type="datetime1">
              <a:rPr lang="en-US"/>
              <a:pPr>
                <a:defRPr/>
              </a:pPr>
              <a:t>8/14/2020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DE54A-B904-4F59-8297-15D3B0127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51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4F4B-1193-401B-AB2D-6FEAFD11D159}" type="datetime1">
              <a:rPr lang="en-US"/>
              <a:pPr>
                <a:defRPr/>
              </a:pPr>
              <a:t>8/14/2020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FAD1-17E8-4446-9043-2AA99DFE63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25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7F22B-7FF9-4F36-B653-19C29ACD85AD}" type="datetime1">
              <a:rPr lang="en-US"/>
              <a:pPr>
                <a:defRPr/>
              </a:pPr>
              <a:t>8/14/2020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B0ED8-30D8-46A4-96F1-5EC818355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68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700"/>
              </a:spcBef>
              <a:buNone/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>
                <a:solidFill>
                  <a:srgbClr val="FFFFFF"/>
                </a:solidFill>
              </a:defRPr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DC58A-AA82-4706-AAFF-45A32E845417}" type="datetime1">
              <a:rPr lang="en-US"/>
              <a:pPr>
                <a:defRPr/>
              </a:pPr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0A1E8-C5C5-4AEA-9753-4D1865C1E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19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79D27-F9FF-4B2E-AAC4-26F67E863F50}" type="datetime1">
              <a:rPr lang="en-US"/>
              <a:pPr>
                <a:defRPr/>
              </a:pPr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EEAD4-A39B-4C80-B6B6-691B85B31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14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97" charset="-18"/>
              <a:ea typeface="ＭＳ Ｐゴシック" pitchFamily="-97" charset="-128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add title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Gill Sans MT" pitchFamily="-97" charset="-18"/>
                <a:ea typeface="ＭＳ Ｐゴシック" pitchFamily="-97" charset="-128"/>
              </a:defRPr>
            </a:lvl1pPr>
          </a:lstStyle>
          <a:p>
            <a:pPr>
              <a:defRPr/>
            </a:pPr>
            <a:fld id="{3F99278D-9079-462A-B1D5-13ED5E960881}" type="datetime1">
              <a:rPr lang="en-US"/>
              <a:pPr>
                <a:defRPr/>
              </a:pPr>
              <a:t>8/14/2020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5A788"/>
                </a:solidFill>
                <a:latin typeface="Gill Sans MT" pitchFamily="-97" charset="-18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fld id="{7FD20A7B-8BA5-4D66-AC73-B964216126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97" charset="-18"/>
              <a:ea typeface="ＭＳ Ｐゴシック" pitchFamily="-97" charset="-128"/>
            </a:endParaRPr>
          </a:p>
        </p:txBody>
      </p:sp>
      <p:pic>
        <p:nvPicPr>
          <p:cNvPr id="1038" name="Picture 5" descr="Reversed_verticle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5486400"/>
            <a:ext cx="762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3" r:id="rId2"/>
    <p:sldLayoutId id="2147483794" r:id="rId3"/>
    <p:sldLayoutId id="2147483796" r:id="rId4"/>
    <p:sldLayoutId id="214748379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b="1" kern="1200">
          <a:solidFill>
            <a:srgbClr val="CC660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/>
          <a:ea typeface="ＭＳ Ｐゴシック" pitchFamily="-112" charset="-128"/>
          <a:cs typeface="1Stone Serif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rgbClr val="611617"/>
        </a:buClr>
        <a:buSzPct val="80000"/>
        <a:buFont typeface="Wingdings" panose="05000000000000000000" pitchFamily="2" charset="2"/>
        <a:buChar char="▶"/>
        <a:defRPr sz="3200" kern="1200">
          <a:solidFill>
            <a:srgbClr val="232D47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rgbClr val="611617"/>
        </a:buClr>
        <a:buSzPct val="85000"/>
        <a:buFont typeface="Arial" panose="020B0604020202020204" pitchFamily="34" charset="0"/>
        <a:buChar char="•"/>
        <a:defRPr sz="2800" kern="1200">
          <a:solidFill>
            <a:srgbClr val="35436A"/>
          </a:solidFill>
          <a:latin typeface="Arial"/>
          <a:ea typeface="ＭＳ Ｐゴシック" pitchFamily="-112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rgbClr val="611617"/>
        </a:buClr>
        <a:buSzPct val="70000"/>
        <a:buFont typeface="Wingdings" panose="05000000000000000000" pitchFamily="2" charset="2"/>
        <a:buChar char="²"/>
        <a:defRPr sz="2400" kern="1200">
          <a:solidFill>
            <a:srgbClr val="232D47"/>
          </a:solidFill>
          <a:latin typeface="Arial"/>
          <a:ea typeface="ＭＳ Ｐゴシック" pitchFamily="-112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5436A"/>
            </a:gs>
            <a:gs pos="100000">
              <a:srgbClr val="00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97" charset="-128"/>
              </a:rPr>
              <a:t>Preparing for an increase in reemployment services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431925" y="5893019"/>
            <a:ext cx="4572000" cy="66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en-US" altLang="en-US" dirty="0">
                <a:solidFill>
                  <a:srgbClr val="003366"/>
                </a:solidFill>
              </a:rPr>
              <a:t>Employment Security Advisory Committee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en-US" dirty="0">
                <a:solidFill>
                  <a:srgbClr val="003366"/>
                </a:solidFill>
              </a:rPr>
              <a:t>August 17,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43780"/>
            <a:ext cx="7658100" cy="5357019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The timing and volume of customers is unknown. </a:t>
            </a:r>
            <a:r>
              <a:rPr lang="en-US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Largely dependent upon: 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Job search requirements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FPUC continuation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Other federal/state relief efforts</a:t>
            </a:r>
            <a:endParaRPr lang="en-US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/>
              <a:t>The next wave</a:t>
            </a:r>
          </a:p>
        </p:txBody>
      </p:sp>
    </p:spTree>
    <p:extLst>
      <p:ext uri="{BB962C8B-B14F-4D97-AF65-F5344CB8AC3E}">
        <p14:creationId xmlns:p14="http://schemas.microsoft.com/office/powerpoint/2010/main" val="163646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43780"/>
            <a:ext cx="7658100" cy="5357019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4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Focusing on capacity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Technology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Phones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E-services/chat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Scheduling tools</a:t>
            </a:r>
          </a:p>
          <a:p>
            <a:pPr marL="520700" lvl="2" indent="0" eaLnBrk="1" hangingPunct="1">
              <a:buClr>
                <a:srgbClr val="800000"/>
              </a:buClr>
              <a:buSzPct val="57000"/>
              <a:buNone/>
            </a:pPr>
            <a:endParaRPr lang="en-US" sz="18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Staffing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Accelerating staff return from UICS support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Understanding and preparing for barriers</a:t>
            </a:r>
          </a:p>
          <a:p>
            <a:pPr marL="1074738" lvl="3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4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Childcare, high-risk staff, other….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Training for more virtual services</a:t>
            </a:r>
          </a:p>
          <a:p>
            <a:pPr marL="520700" lvl="2" indent="0" eaLnBrk="1" hangingPunct="1">
              <a:buClr>
                <a:srgbClr val="800000"/>
              </a:buClr>
              <a:buSzPct val="57000"/>
              <a:buNone/>
            </a:pPr>
            <a:endParaRPr lang="en-US" sz="18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Data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Using data to project needs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Performance tracking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Partner access to data</a:t>
            </a:r>
          </a:p>
          <a:p>
            <a:pPr marL="520700" lvl="2" indent="0" eaLnBrk="1" hangingPunct="1">
              <a:buClr>
                <a:srgbClr val="800000"/>
              </a:buClr>
              <a:buSzPct val="57000"/>
              <a:buNone/>
            </a:pPr>
            <a:endParaRPr lang="en-US" sz="18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/>
              <a:t>What we are doing </a:t>
            </a:r>
          </a:p>
        </p:txBody>
      </p:sp>
    </p:spTree>
    <p:extLst>
      <p:ext uri="{BB962C8B-B14F-4D97-AF65-F5344CB8AC3E}">
        <p14:creationId xmlns:p14="http://schemas.microsoft.com/office/powerpoint/2010/main" val="4238537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43780"/>
            <a:ext cx="7658100" cy="5357019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4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Preparing WS Centers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Safety and Facilities Plans</a:t>
            </a: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 completed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20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Re-opening </a:t>
            </a: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checklists for physical </a:t>
            </a: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f</a:t>
            </a: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acilities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Maintaining social distancing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Accessibility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Sanit</a:t>
            </a: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ation and disinfecting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Proper PPE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Screening 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Security</a:t>
            </a: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20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IT Hardware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Refresh of public PC’s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Installing additional collaboration tools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/>
              <a:t>What we are doing cont.</a:t>
            </a:r>
          </a:p>
        </p:txBody>
      </p:sp>
    </p:spTree>
    <p:extLst>
      <p:ext uri="{BB962C8B-B14F-4D97-AF65-F5344CB8AC3E}">
        <p14:creationId xmlns:p14="http://schemas.microsoft.com/office/powerpoint/2010/main" val="226481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43780"/>
            <a:ext cx="7658100" cy="5357019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4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Identifying funding opportunities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Grants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CARES Act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Philanthropic sources</a:t>
            </a:r>
          </a:p>
          <a:p>
            <a:pPr marL="0" indent="0" eaLnBrk="1" hangingPunct="1">
              <a:spcBef>
                <a:spcPct val="20000"/>
              </a:spcBef>
              <a:buClr>
                <a:srgbClr val="800000"/>
              </a:buClr>
              <a:buSzPct val="57000"/>
              <a:buNone/>
            </a:pPr>
            <a:endParaRPr lang="en-US" sz="24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4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Community/business partnering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Training / Skills building opportunity</a:t>
            </a:r>
            <a:endParaRPr lang="en-US" sz="20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  <a:p>
            <a:pPr marL="0" indent="0" eaLnBrk="1" hangingPunct="1">
              <a:spcBef>
                <a:spcPct val="20000"/>
              </a:spcBef>
              <a:buClr>
                <a:srgbClr val="800000"/>
              </a:buClr>
              <a:buSzPct val="57000"/>
              <a:buNone/>
            </a:pPr>
            <a:endParaRPr lang="en-US" sz="24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  <a:p>
            <a:pPr marL="0" indent="0" eaLnBrk="1" hangingPunct="1">
              <a:spcBef>
                <a:spcPct val="20000"/>
              </a:spcBef>
              <a:buClr>
                <a:srgbClr val="800000"/>
              </a:buClr>
              <a:buSzPct val="57000"/>
              <a:buNone/>
            </a:pPr>
            <a:endParaRPr lang="en-US" sz="24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20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/>
              <a:t>What we are doing cont.</a:t>
            </a:r>
          </a:p>
        </p:txBody>
      </p:sp>
    </p:spTree>
    <p:extLst>
      <p:ext uri="{BB962C8B-B14F-4D97-AF65-F5344CB8AC3E}">
        <p14:creationId xmlns:p14="http://schemas.microsoft.com/office/powerpoint/2010/main" val="3767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10480-2D53-418E-9CFA-951342184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2560" y="2109216"/>
            <a:ext cx="7406640" cy="1472184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4398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BBEEC6D282A84DB3123C7E80008C88" ma:contentTypeVersion="81" ma:contentTypeDescription="Create a new document." ma:contentTypeScope="" ma:versionID="1fc6f887ae8bcaf1e51489c4b8ca14cb">
  <xsd:schema xmlns:xsd="http://www.w3.org/2001/XMLSchema" xmlns:xs="http://www.w3.org/2001/XMLSchema" xmlns:p="http://schemas.microsoft.com/office/2006/metadata/properties" xmlns:ns2="4f3cb212-3593-4877-b731-58e648ca6772" xmlns:ns3="f478d8db-b489-47cb-84a9-d88d2e872589" xmlns:ns4="1c50b1cd-0b6d-44ae-836f-4b20076988e8" xmlns:ns5="http://schemas.microsoft.com/sharepoint/v4" targetNamespace="http://schemas.microsoft.com/office/2006/metadata/properties" ma:root="true" ma:fieldsID="9733910b06ae161ff5724b1a8bd07092" ns2:_="" ns3:_="" ns4:_="" ns5:_="">
    <xsd:import namespace="4f3cb212-3593-4877-b731-58e648ca6772"/>
    <xsd:import namespace="f478d8db-b489-47cb-84a9-d88d2e872589"/>
    <xsd:import namespace="1c50b1cd-0b6d-44ae-836f-4b20076988e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Link_x0020_Title"/>
                <xsd:element ref="ns2:Metadata"/>
                <xsd:element ref="ns2:Expire_x0020_Date" minOccurs="0"/>
                <xsd:element ref="ns3:Categories0" minOccurs="0"/>
                <xsd:element ref="ns3:Owner" minOccurs="0"/>
                <xsd:element ref="ns4:Subcategory" minOccurs="0"/>
                <xsd:element ref="ns4:Create" minOccurs="0"/>
                <xsd:element ref="ns4:Title0" minOccurs="0"/>
                <xsd:element ref="ns4:Additional_x0020_Resources" minOccurs="0"/>
                <xsd:element ref="ns2:Reviewers" minOccurs="0"/>
                <xsd:element ref="ns4:Page_x0020_Reviewed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cb212-3593-4877-b731-58e648ca6772" elementFormDefault="qualified">
    <xsd:import namespace="http://schemas.microsoft.com/office/2006/documentManagement/types"/>
    <xsd:import namespace="http://schemas.microsoft.com/office/infopath/2007/PartnerControls"/>
    <xsd:element name="Link_x0020_Title" ma:index="1" ma:displayName="Content Description" ma:internalName="Link_x0020_Title" ma:readOnly="false">
      <xsd:simpleType>
        <xsd:restriction base="dms:Text">
          <xsd:maxLength value="255"/>
        </xsd:restriction>
      </xsd:simpleType>
    </xsd:element>
    <xsd:element name="Metadata" ma:index="2" ma:displayName="Metadata" ma:description="Other keywords that will help in search indexing." ma:internalName="Metadata" ma:readOnly="false">
      <xsd:simpleType>
        <xsd:restriction base="dms:Note">
          <xsd:maxLength value="255"/>
        </xsd:restriction>
      </xsd:simpleType>
    </xsd:element>
    <xsd:element name="Expire_x0020_Date" ma:index="3" nillable="true" ma:displayName="Expire Date" ma:default="2222-02-14T08:00:00Z" ma:description="If no expiration then enter 2/2/2222" ma:format="DateTime" ma:internalName="Expire_x0020_Date">
      <xsd:simpleType>
        <xsd:restriction base="dms:DateTime"/>
      </xsd:simpleType>
    </xsd:element>
    <xsd:element name="Reviewers" ma:index="10" nillable="true" ma:displayName="Reviewer" ma:description="Please enter your name upon page review." ma:list="UserInfo" ma:SharePointGroup="0" ma:internalName="Reviewer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8d8db-b489-47cb-84a9-d88d2e872589" elementFormDefault="qualified">
    <xsd:import namespace="http://schemas.microsoft.com/office/2006/documentManagement/types"/>
    <xsd:import namespace="http://schemas.microsoft.com/office/infopath/2007/PartnerControls"/>
    <xsd:element name="Categories0" ma:index="4" nillable="true" ma:displayName="Categories" ma:list="c37ef53b-d951-4655-b026-b946356e45aa" ma:internalName="Categories0" ma:showField="Title" ma:web="c903d511-b521-4806-a8d1-899f8bacfd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ner" ma:index="5" nillable="true" ma:displayName="Owner" ma:list="32c2d4bc-1e1f-4166-bbfc-13e5ad91b173" ma:internalName="Owner" ma:readOnly="false" ma:showField="Title" ma:web="c903d511-b521-4806-a8d1-899f8bacfd47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0b1cd-0b6d-44ae-836f-4b20076988e8" elementFormDefault="qualified">
    <xsd:import namespace="http://schemas.microsoft.com/office/2006/documentManagement/types"/>
    <xsd:import namespace="http://schemas.microsoft.com/office/infopath/2007/PartnerControls"/>
    <xsd:element name="Subcategory" ma:index="6" nillable="true" ma:displayName="Subcategory" ma:default="None Selected" ma:format="Dropdown" ma:internalName="Subcategory">
      <xsd:simpleType>
        <xsd:restriction base="dms:Choice">
          <xsd:enumeration value="BTQ Document"/>
          <xsd:enumeration value="BTQ Library"/>
          <xsd:enumeration value="None Selected"/>
        </xsd:restriction>
      </xsd:simpleType>
    </xsd:element>
    <xsd:element name="Create" ma:index="7" nillable="true" ma:displayName="Create" ma:description="used for BTQ library" ma:format="DateTime" ma:internalName="Create">
      <xsd:simpleType>
        <xsd:restriction base="dms:DateTime"/>
      </xsd:simpleType>
    </xsd:element>
    <xsd:element name="Title0" ma:index="8" nillable="true" ma:displayName="Title or Subject" ma:description="used in BTQ library" ma:internalName="Title0">
      <xsd:simpleType>
        <xsd:restriction base="dms:Text">
          <xsd:maxLength value="255"/>
        </xsd:restriction>
      </xsd:simpleType>
    </xsd:element>
    <xsd:element name="Additional_x0020_Resources" ma:index="9" nillable="true" ma:displayName="Additional Resources" ma:description="used by BTQ library" ma:format="Hyperlink" ma:internalName="Additional_x0020_Resource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age_x0020_Reviewed" ma:index="11" nillable="true" ma:displayName="Page-Review Info" ma:description="Enter date of last review; Static Page; or note about future edits." ma:internalName="Page_x0020_Reviewed">
      <xsd:simpleType>
        <xsd:restriction base="dms:Text">
          <xsd:maxLength value="10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ge_x0020_Reviewed xmlns="1c50b1cd-0b6d-44ae-836f-4b20076988e8" xsi:nil="true"/>
    <Link_x0020_Title xmlns="4f3cb212-3593-4877-b731-58e648ca6772">power point presentation</Link_x0020_Title>
    <Owner xmlns="f478d8db-b489-47cb-84a9-d88d2e872589">13</Owner>
    <Title0 xmlns="1c50b1cd-0b6d-44ae-836f-4b20076988e8" xsi:nil="true"/>
    <IconOverlay xmlns="http://schemas.microsoft.com/sharepoint/v4" xsi:nil="true"/>
    <Categories0 xmlns="f478d8db-b489-47cb-84a9-d88d2e872589"/>
    <Create xmlns="1c50b1cd-0b6d-44ae-836f-4b20076988e8" xsi:nil="true"/>
    <Reviewers xmlns="4f3cb212-3593-4877-b731-58e648ca6772">
      <UserInfo>
        <DisplayName/>
        <AccountId xsi:nil="true"/>
        <AccountType/>
      </UserInfo>
    </Reviewers>
    <Subcategory xmlns="1c50b1cd-0b6d-44ae-836f-4b20076988e8" xsi:nil="true"/>
    <Metadata xmlns="4f3cb212-3593-4877-b731-58e648ca6772">powerpoint, template, </Metadata>
    <Expire_x0020_Date xmlns="4f3cb212-3593-4877-b731-58e648ca6772">2222-02-04T08:00:00+00:00</Expire_x0020_Date>
    <Additional_x0020_Resources xmlns="1c50b1cd-0b6d-44ae-836f-4b20076988e8">
      <Url xsi:nil="true"/>
      <Description xsi:nil="true"/>
    </Additional_x0020_Resources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546DA3DF-2DE8-4E06-A367-77B11993BE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3cb212-3593-4877-b731-58e648ca6772"/>
    <ds:schemaRef ds:uri="f478d8db-b489-47cb-84a9-d88d2e872589"/>
    <ds:schemaRef ds:uri="1c50b1cd-0b6d-44ae-836f-4b20076988e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3622F3-79EF-47B0-A581-52AEF6D128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D3C50D-60D2-420D-A694-A65EBF18EC67}">
  <ds:schemaRefs>
    <ds:schemaRef ds:uri="http://purl.org/dc/dcmitype/"/>
    <ds:schemaRef ds:uri="http://schemas.microsoft.com/sharepoint/v4"/>
    <ds:schemaRef ds:uri="4f3cb212-3593-4877-b731-58e648ca6772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1c50b1cd-0b6d-44ae-836f-4b20076988e8"/>
    <ds:schemaRef ds:uri="f478d8db-b489-47cb-84a9-d88d2e872589"/>
  </ds:schemaRefs>
</ds:datastoreItem>
</file>

<file path=customXml/itemProps4.xml><?xml version="1.0" encoding="utf-8"?>
<ds:datastoreItem xmlns:ds="http://schemas.openxmlformats.org/officeDocument/2006/customXml" ds:itemID="{E83C610C-2326-414C-9A66-5D3AEC58A82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608</TotalTime>
  <Words>161</Words>
  <Application>Microsoft Office PowerPoint</Application>
  <PresentationFormat>On-screen Show (4:3)</PresentationFormat>
  <Paragraphs>54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66 Helvetica MediumItalic</vt:lpstr>
      <vt:lpstr>Arial</vt:lpstr>
      <vt:lpstr>Calibri</vt:lpstr>
      <vt:lpstr>Gill Sans MT</vt:lpstr>
      <vt:lpstr>Lucida Grande</vt:lpstr>
      <vt:lpstr>Wingdings</vt:lpstr>
      <vt:lpstr>Wingdings 2</vt:lpstr>
      <vt:lpstr>Solstice</vt:lpstr>
      <vt:lpstr>Preparing for an increase in reemployment services</vt:lpstr>
      <vt:lpstr>The next wave</vt:lpstr>
      <vt:lpstr>What we are doing </vt:lpstr>
      <vt:lpstr>What we are doing cont.</vt:lpstr>
      <vt:lpstr>What we are doing cont.</vt:lpstr>
      <vt:lpstr>Questions?</vt:lpstr>
      <vt:lpstr>PowerPoint Presentation</vt:lpstr>
    </vt:vector>
  </TitlesOfParts>
  <Company>Washington State Employment Security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Skye</dc:creator>
  <cp:lastModifiedBy>Rice, Jairus (ESD)</cp:lastModifiedBy>
  <cp:revision>37</cp:revision>
  <dcterms:created xsi:type="dcterms:W3CDTF">2009-03-18T18:32:13Z</dcterms:created>
  <dcterms:modified xsi:type="dcterms:W3CDTF">2020-08-14T17:04:45Z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Hartman, Ann S. (ESD)</vt:lpwstr>
  </property>
  <property fmtid="{D5CDD505-2E9C-101B-9397-08002B2CF9AE}" pid="4" name="xd_Signature">
    <vt:lpwstr/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display_urn:schemas-microsoft-com:office:office#Author">
    <vt:lpwstr>Campbell, Karen (ESD)</vt:lpwstr>
  </property>
  <property fmtid="{D5CDD505-2E9C-101B-9397-08002B2CF9AE}" pid="8" name="URL">
    <vt:lpwstr/>
  </property>
  <property fmtid="{D5CDD505-2E9C-101B-9397-08002B2CF9AE}" pid="9" name="Summary">
    <vt:lpwstr/>
  </property>
  <property fmtid="{D5CDD505-2E9C-101B-9397-08002B2CF9AE}" pid="10" name="_SourceUrl">
    <vt:lpwstr/>
  </property>
  <property fmtid="{D5CDD505-2E9C-101B-9397-08002B2CF9AE}" pid="11" name="_SharedFileIndex">
    <vt:lpwstr/>
  </property>
</Properties>
</file>