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4"/>
  </p:sldMasterIdLst>
  <p:notesMasterIdLst>
    <p:notesMasterId r:id="rId13"/>
  </p:notesMasterIdLst>
  <p:sldIdLst>
    <p:sldId id="442" r:id="rId5"/>
    <p:sldId id="444" r:id="rId6"/>
    <p:sldId id="448" r:id="rId7"/>
    <p:sldId id="439" r:id="rId8"/>
    <p:sldId id="449" r:id="rId9"/>
    <p:sldId id="270" r:id="rId10"/>
    <p:sldId id="447" r:id="rId11"/>
    <p:sldId id="43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B1E5A-9AA1-4754-B6CA-5D488855E557}" v="143" dt="2020-08-14T22:28:57.44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2" autoAdjust="0"/>
    <p:restoredTop sz="91108" autoAdjust="0"/>
  </p:normalViewPr>
  <p:slideViewPr>
    <p:cSldViewPr snapToGrid="0">
      <p:cViewPr varScale="1">
        <p:scale>
          <a:sx n="95" d="100"/>
          <a:sy n="95" d="100"/>
        </p:scale>
        <p:origin x="306" y="72"/>
      </p:cViewPr>
      <p:guideLst/>
    </p:cSldViewPr>
  </p:slideViewPr>
  <p:outlineViewPr>
    <p:cViewPr>
      <p:scale>
        <a:sx n="33" d="100"/>
        <a:sy n="33" d="100"/>
      </p:scale>
      <p:origin x="0" y="-1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93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dnick, Adam (ESD)" userId="104f588e-8e57-4173-868a-a3bb775654f2" providerId="ADAL" clId="{01CB1E5A-9AA1-4754-B6CA-5D488855E557}"/>
    <pc:docChg chg="custSel addSld delSld modSld">
      <pc:chgData name="Rudnick, Adam (ESD)" userId="104f588e-8e57-4173-868a-a3bb775654f2" providerId="ADAL" clId="{01CB1E5A-9AA1-4754-B6CA-5D488855E557}" dt="2020-08-14T23:10:21.664" v="269" actId="20577"/>
      <pc:docMkLst>
        <pc:docMk/>
      </pc:docMkLst>
      <pc:sldChg chg="modSp">
        <pc:chgData name="Rudnick, Adam (ESD)" userId="104f588e-8e57-4173-868a-a3bb775654f2" providerId="ADAL" clId="{01CB1E5A-9AA1-4754-B6CA-5D488855E557}" dt="2020-08-14T22:54:56.480" v="234" actId="20577"/>
        <pc:sldMkLst>
          <pc:docMk/>
          <pc:sldMk cId="3966047809" sldId="439"/>
        </pc:sldMkLst>
        <pc:spChg chg="mod">
          <ac:chgData name="Rudnick, Adam (ESD)" userId="104f588e-8e57-4173-868a-a3bb775654f2" providerId="ADAL" clId="{01CB1E5A-9AA1-4754-B6CA-5D488855E557}" dt="2020-08-14T22:54:56.480" v="234" actId="20577"/>
          <ac:spMkLst>
            <pc:docMk/>
            <pc:sldMk cId="3966047809" sldId="439"/>
            <ac:spMk id="2" creationId="{99871E60-6CC6-44AC-9055-CF7DEFF6A2CB}"/>
          </ac:spMkLst>
        </pc:spChg>
      </pc:sldChg>
      <pc:sldChg chg="modSp">
        <pc:chgData name="Rudnick, Adam (ESD)" userId="104f588e-8e57-4173-868a-a3bb775654f2" providerId="ADAL" clId="{01CB1E5A-9AA1-4754-B6CA-5D488855E557}" dt="2020-08-14T23:10:21.664" v="269" actId="20577"/>
        <pc:sldMkLst>
          <pc:docMk/>
          <pc:sldMk cId="802389555" sldId="442"/>
        </pc:sldMkLst>
        <pc:spChg chg="mod">
          <ac:chgData name="Rudnick, Adam (ESD)" userId="104f588e-8e57-4173-868a-a3bb775654f2" providerId="ADAL" clId="{01CB1E5A-9AA1-4754-B6CA-5D488855E557}" dt="2020-08-14T23:10:21.664" v="269" actId="20577"/>
          <ac:spMkLst>
            <pc:docMk/>
            <pc:sldMk cId="802389555" sldId="442"/>
            <ac:spMk id="8" creationId="{A2495A6B-F55B-4483-990C-218B1A87D544}"/>
          </ac:spMkLst>
        </pc:spChg>
      </pc:sldChg>
      <pc:sldChg chg="modSp">
        <pc:chgData name="Rudnick, Adam (ESD)" userId="104f588e-8e57-4173-868a-a3bb775654f2" providerId="ADAL" clId="{01CB1E5A-9AA1-4754-B6CA-5D488855E557}" dt="2020-08-14T21:09:16.013" v="136" actId="20577"/>
        <pc:sldMkLst>
          <pc:docMk/>
          <pc:sldMk cId="1863815752" sldId="444"/>
        </pc:sldMkLst>
        <pc:graphicFrameChg chg="mod">
          <ac:chgData name="Rudnick, Adam (ESD)" userId="104f588e-8e57-4173-868a-a3bb775654f2" providerId="ADAL" clId="{01CB1E5A-9AA1-4754-B6CA-5D488855E557}" dt="2020-08-14T21:09:16.013" v="136" actId="20577"/>
          <ac:graphicFrameMkLst>
            <pc:docMk/>
            <pc:sldMk cId="1863815752" sldId="444"/>
            <ac:graphicFrameMk id="5" creationId="{19BF052E-0204-4845-9BA6-6A521B70FAC3}"/>
          </ac:graphicFrameMkLst>
        </pc:graphicFrameChg>
        <pc:graphicFrameChg chg="mod">
          <ac:chgData name="Rudnick, Adam (ESD)" userId="104f588e-8e57-4173-868a-a3bb775654f2" providerId="ADAL" clId="{01CB1E5A-9AA1-4754-B6CA-5D488855E557}" dt="2020-08-14T21:09:11.446" v="135" actId="20577"/>
          <ac:graphicFrameMkLst>
            <pc:docMk/>
            <pc:sldMk cId="1863815752" sldId="444"/>
            <ac:graphicFrameMk id="6" creationId="{A2E37D3E-48F9-4175-BDE3-90E23D0A97B0}"/>
          </ac:graphicFrameMkLst>
        </pc:graphicFrameChg>
      </pc:sldChg>
      <pc:sldChg chg="modNotesTx">
        <pc:chgData name="Rudnick, Adam (ESD)" userId="104f588e-8e57-4173-868a-a3bb775654f2" providerId="ADAL" clId="{01CB1E5A-9AA1-4754-B6CA-5D488855E557}" dt="2020-08-14T22:25:39.705" v="137" actId="20577"/>
        <pc:sldMkLst>
          <pc:docMk/>
          <pc:sldMk cId="2025529044" sldId="447"/>
        </pc:sldMkLst>
      </pc:sldChg>
      <pc:sldChg chg="modSp">
        <pc:chgData name="Rudnick, Adam (ESD)" userId="104f588e-8e57-4173-868a-a3bb775654f2" providerId="ADAL" clId="{01CB1E5A-9AA1-4754-B6CA-5D488855E557}" dt="2020-08-14T22:26:06.857" v="138" actId="20577"/>
        <pc:sldMkLst>
          <pc:docMk/>
          <pc:sldMk cId="4020379733" sldId="449"/>
        </pc:sldMkLst>
        <pc:spChg chg="mod">
          <ac:chgData name="Rudnick, Adam (ESD)" userId="104f588e-8e57-4173-868a-a3bb775654f2" providerId="ADAL" clId="{01CB1E5A-9AA1-4754-B6CA-5D488855E557}" dt="2020-08-14T22:26:06.857" v="138" actId="20577"/>
          <ac:spMkLst>
            <pc:docMk/>
            <pc:sldMk cId="4020379733" sldId="449"/>
            <ac:spMk id="2" creationId="{99871E60-6CC6-44AC-9055-CF7DEFF6A2CB}"/>
          </ac:spMkLst>
        </pc:spChg>
      </pc:sldChg>
      <pc:sldChg chg="add del">
        <pc:chgData name="Rudnick, Adam (ESD)" userId="104f588e-8e57-4173-868a-a3bb775654f2" providerId="ADAL" clId="{01CB1E5A-9AA1-4754-B6CA-5D488855E557}" dt="2020-08-14T22:28:57.437" v="152"/>
        <pc:sldMkLst>
          <pc:docMk/>
          <pc:sldMk cId="3548299601" sldId="45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DFEE2-AF1F-430D-8C80-0177562AE48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135AA6-777B-4217-8782-ABC918C2DDC1}">
      <dgm:prSet/>
      <dgm:spPr/>
      <dgm:t>
        <a:bodyPr/>
        <a:lstStyle/>
        <a:p>
          <a:r>
            <a:rPr lang="en-US"/>
            <a:t>Positives</a:t>
          </a:r>
        </a:p>
      </dgm:t>
    </dgm:pt>
    <dgm:pt modelId="{875A6A0A-9E29-4007-881F-08455338E49F}" type="parTrans" cxnId="{314B808B-583B-4C51-B6C8-501646F965AF}">
      <dgm:prSet/>
      <dgm:spPr/>
      <dgm:t>
        <a:bodyPr/>
        <a:lstStyle/>
        <a:p>
          <a:endParaRPr lang="en-US"/>
        </a:p>
      </dgm:t>
    </dgm:pt>
    <dgm:pt modelId="{A1AD983C-3313-42F8-9221-DA2DD1930EF7}" type="sibTrans" cxnId="{314B808B-583B-4C51-B6C8-501646F965AF}">
      <dgm:prSet/>
      <dgm:spPr/>
      <dgm:t>
        <a:bodyPr/>
        <a:lstStyle/>
        <a:p>
          <a:endParaRPr lang="en-US"/>
        </a:p>
      </dgm:t>
    </dgm:pt>
    <dgm:pt modelId="{0ED03DE7-E8CF-43DE-B5CF-C4EF74170634}">
      <dgm:prSet/>
      <dgm:spPr/>
      <dgm:t>
        <a:bodyPr/>
        <a:lstStyle/>
        <a:p>
          <a:r>
            <a:rPr lang="en-US" dirty="0"/>
            <a:t>July 31 goal was met</a:t>
          </a:r>
        </a:p>
      </dgm:t>
    </dgm:pt>
    <dgm:pt modelId="{F83E2870-0DBD-4010-8019-A19F9DBC9F01}" type="parTrans" cxnId="{5DB2D93D-5778-4626-A215-A9922ED58104}">
      <dgm:prSet/>
      <dgm:spPr/>
      <dgm:t>
        <a:bodyPr/>
        <a:lstStyle/>
        <a:p>
          <a:endParaRPr lang="en-US"/>
        </a:p>
      </dgm:t>
    </dgm:pt>
    <dgm:pt modelId="{90D445C1-B650-486E-9685-E2AA0698E4F9}" type="sibTrans" cxnId="{5DB2D93D-5778-4626-A215-A9922ED58104}">
      <dgm:prSet/>
      <dgm:spPr/>
      <dgm:t>
        <a:bodyPr/>
        <a:lstStyle/>
        <a:p>
          <a:endParaRPr lang="en-US"/>
        </a:p>
      </dgm:t>
    </dgm:pt>
    <dgm:pt modelId="{E3D9F29D-92A9-42F7-84F9-84111437F57B}">
      <dgm:prSet/>
      <dgm:spPr/>
      <dgm:t>
        <a:bodyPr/>
        <a:lstStyle/>
        <a:p>
          <a:r>
            <a:rPr lang="en-US" dirty="0"/>
            <a:t>Staff were committed </a:t>
          </a:r>
          <a:br>
            <a:rPr lang="en-US" dirty="0"/>
          </a:br>
          <a:r>
            <a:rPr lang="en-US" dirty="0"/>
            <a:t>to the goal</a:t>
          </a:r>
        </a:p>
      </dgm:t>
    </dgm:pt>
    <dgm:pt modelId="{CE2D1DBD-F377-45CF-A574-4941A0A5F1B9}" type="parTrans" cxnId="{03ECB6E3-78C6-4208-9FDE-B5C47C7E13A3}">
      <dgm:prSet/>
      <dgm:spPr/>
      <dgm:t>
        <a:bodyPr/>
        <a:lstStyle/>
        <a:p>
          <a:endParaRPr lang="en-US"/>
        </a:p>
      </dgm:t>
    </dgm:pt>
    <dgm:pt modelId="{23D1CF90-B620-4173-AF4E-560A32F93880}" type="sibTrans" cxnId="{03ECB6E3-78C6-4208-9FDE-B5C47C7E13A3}">
      <dgm:prSet/>
      <dgm:spPr/>
      <dgm:t>
        <a:bodyPr/>
        <a:lstStyle/>
        <a:p>
          <a:endParaRPr lang="en-US"/>
        </a:p>
      </dgm:t>
    </dgm:pt>
    <dgm:pt modelId="{9E5193BB-89D7-4038-A4D6-7C68B8DD6AD1}">
      <dgm:prSet/>
      <dgm:spPr/>
      <dgm:t>
        <a:bodyPr/>
        <a:lstStyle/>
        <a:p>
          <a:r>
            <a:rPr lang="en-US" dirty="0"/>
            <a:t>Adjustments were made quickly when needed</a:t>
          </a:r>
        </a:p>
      </dgm:t>
    </dgm:pt>
    <dgm:pt modelId="{55053088-55A3-4527-9014-BA19E12945A7}" type="parTrans" cxnId="{B1354EF3-8A4F-492D-8D97-6939D4EF4DB2}">
      <dgm:prSet/>
      <dgm:spPr/>
      <dgm:t>
        <a:bodyPr/>
        <a:lstStyle/>
        <a:p>
          <a:endParaRPr lang="en-US"/>
        </a:p>
      </dgm:t>
    </dgm:pt>
    <dgm:pt modelId="{0CEB9B99-2BCC-4B79-A07E-F7E1B607A930}" type="sibTrans" cxnId="{B1354EF3-8A4F-492D-8D97-6939D4EF4DB2}">
      <dgm:prSet/>
      <dgm:spPr/>
      <dgm:t>
        <a:bodyPr/>
        <a:lstStyle/>
        <a:p>
          <a:endParaRPr lang="en-US"/>
        </a:p>
      </dgm:t>
    </dgm:pt>
    <dgm:pt modelId="{4E88E13D-540F-4D68-9935-0B34D8C157DA}">
      <dgm:prSet/>
      <dgm:spPr/>
      <dgm:t>
        <a:bodyPr/>
        <a:lstStyle/>
        <a:p>
          <a:r>
            <a:rPr lang="en-US" dirty="0"/>
            <a:t>Resolved claims for more than 81,000 people between end of May </a:t>
          </a:r>
          <a:br>
            <a:rPr lang="en-US" dirty="0"/>
          </a:br>
          <a:r>
            <a:rPr lang="en-US" dirty="0"/>
            <a:t>and July 31</a:t>
          </a:r>
        </a:p>
      </dgm:t>
    </dgm:pt>
    <dgm:pt modelId="{D82B41EE-7F4E-448B-B24D-E55DB6171F84}" type="parTrans" cxnId="{A38B81FF-9933-417D-8B52-423401FA7096}">
      <dgm:prSet/>
      <dgm:spPr/>
      <dgm:t>
        <a:bodyPr/>
        <a:lstStyle/>
        <a:p>
          <a:endParaRPr lang="en-US"/>
        </a:p>
      </dgm:t>
    </dgm:pt>
    <dgm:pt modelId="{84B72CC2-F57D-40EA-A26F-8A021B645A63}" type="sibTrans" cxnId="{A38B81FF-9933-417D-8B52-423401FA7096}">
      <dgm:prSet/>
      <dgm:spPr/>
      <dgm:t>
        <a:bodyPr/>
        <a:lstStyle/>
        <a:p>
          <a:endParaRPr lang="en-US"/>
        </a:p>
      </dgm:t>
    </dgm:pt>
    <dgm:pt modelId="{9967625F-7CCF-48FA-9B21-F4F6B8983F9B}" type="pres">
      <dgm:prSet presAssocID="{83DDFEE2-AF1F-430D-8C80-0177562AE48F}" presName="Name0" presStyleCnt="0">
        <dgm:presLayoutVars>
          <dgm:dir/>
          <dgm:animLvl val="lvl"/>
          <dgm:resizeHandles val="exact"/>
        </dgm:presLayoutVars>
      </dgm:prSet>
      <dgm:spPr/>
    </dgm:pt>
    <dgm:pt modelId="{F41E7568-3278-4FA8-8AA1-EC8606A44D14}" type="pres">
      <dgm:prSet presAssocID="{98135AA6-777B-4217-8782-ABC918C2DDC1}" presName="linNode" presStyleCnt="0"/>
      <dgm:spPr/>
    </dgm:pt>
    <dgm:pt modelId="{8D0DB21B-E90C-4886-8481-97FA3F36CCA4}" type="pres">
      <dgm:prSet presAssocID="{98135AA6-777B-4217-8782-ABC918C2DDC1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8D7567D0-A959-4CF5-A603-A8E68CBB29A7}" type="pres">
      <dgm:prSet presAssocID="{98135AA6-777B-4217-8782-ABC918C2DDC1}" presName="descendantText" presStyleLbl="alignAccFollowNode1" presStyleIdx="0" presStyleCnt="1" custScaleY="109811">
        <dgm:presLayoutVars>
          <dgm:bulletEnabled val="1"/>
        </dgm:presLayoutVars>
      </dgm:prSet>
      <dgm:spPr/>
    </dgm:pt>
  </dgm:ptLst>
  <dgm:cxnLst>
    <dgm:cxn modelId="{703A772D-9FB9-4436-AEF7-344C7F224DE1}" type="presOf" srcId="{0ED03DE7-E8CF-43DE-B5CF-C4EF74170634}" destId="{8D7567D0-A959-4CF5-A603-A8E68CBB29A7}" srcOrd="0" destOrd="0" presId="urn:microsoft.com/office/officeart/2005/8/layout/vList5"/>
    <dgm:cxn modelId="{5DB2D93D-5778-4626-A215-A9922ED58104}" srcId="{98135AA6-777B-4217-8782-ABC918C2DDC1}" destId="{0ED03DE7-E8CF-43DE-B5CF-C4EF74170634}" srcOrd="0" destOrd="0" parTransId="{F83E2870-0DBD-4010-8019-A19F9DBC9F01}" sibTransId="{90D445C1-B650-486E-9685-E2AA0698E4F9}"/>
    <dgm:cxn modelId="{5B913250-B75C-4AD5-9110-0B4D584FCB19}" type="presOf" srcId="{9E5193BB-89D7-4038-A4D6-7C68B8DD6AD1}" destId="{8D7567D0-A959-4CF5-A603-A8E68CBB29A7}" srcOrd="0" destOrd="3" presId="urn:microsoft.com/office/officeart/2005/8/layout/vList5"/>
    <dgm:cxn modelId="{C720AC57-ED34-45C5-A590-1FD944B5CA9F}" type="presOf" srcId="{98135AA6-777B-4217-8782-ABC918C2DDC1}" destId="{8D0DB21B-E90C-4886-8481-97FA3F36CCA4}" srcOrd="0" destOrd="0" presId="urn:microsoft.com/office/officeart/2005/8/layout/vList5"/>
    <dgm:cxn modelId="{314B808B-583B-4C51-B6C8-501646F965AF}" srcId="{83DDFEE2-AF1F-430D-8C80-0177562AE48F}" destId="{98135AA6-777B-4217-8782-ABC918C2DDC1}" srcOrd="0" destOrd="0" parTransId="{875A6A0A-9E29-4007-881F-08455338E49F}" sibTransId="{A1AD983C-3313-42F8-9221-DA2DD1930EF7}"/>
    <dgm:cxn modelId="{46E841B0-D068-43DE-9D14-39D925DD7060}" type="presOf" srcId="{83DDFEE2-AF1F-430D-8C80-0177562AE48F}" destId="{9967625F-7CCF-48FA-9B21-F4F6B8983F9B}" srcOrd="0" destOrd="0" presId="urn:microsoft.com/office/officeart/2005/8/layout/vList5"/>
    <dgm:cxn modelId="{99B58DB4-7AE6-4DB8-A600-ADFADCBD9F76}" type="presOf" srcId="{E3D9F29D-92A9-42F7-84F9-84111437F57B}" destId="{8D7567D0-A959-4CF5-A603-A8E68CBB29A7}" srcOrd="0" destOrd="2" presId="urn:microsoft.com/office/officeart/2005/8/layout/vList5"/>
    <dgm:cxn modelId="{03ECB6E3-78C6-4208-9FDE-B5C47C7E13A3}" srcId="{98135AA6-777B-4217-8782-ABC918C2DDC1}" destId="{E3D9F29D-92A9-42F7-84F9-84111437F57B}" srcOrd="2" destOrd="0" parTransId="{CE2D1DBD-F377-45CF-A574-4941A0A5F1B9}" sibTransId="{23D1CF90-B620-4173-AF4E-560A32F93880}"/>
    <dgm:cxn modelId="{B1354EF3-8A4F-492D-8D97-6939D4EF4DB2}" srcId="{98135AA6-777B-4217-8782-ABC918C2DDC1}" destId="{9E5193BB-89D7-4038-A4D6-7C68B8DD6AD1}" srcOrd="3" destOrd="0" parTransId="{55053088-55A3-4527-9014-BA19E12945A7}" sibTransId="{0CEB9B99-2BCC-4B79-A07E-F7E1B607A930}"/>
    <dgm:cxn modelId="{91D6E2F4-3B53-44C1-BC9F-77689AE4814D}" type="presOf" srcId="{4E88E13D-540F-4D68-9935-0B34D8C157DA}" destId="{8D7567D0-A959-4CF5-A603-A8E68CBB29A7}" srcOrd="0" destOrd="1" presId="urn:microsoft.com/office/officeart/2005/8/layout/vList5"/>
    <dgm:cxn modelId="{A38B81FF-9933-417D-8B52-423401FA7096}" srcId="{98135AA6-777B-4217-8782-ABC918C2DDC1}" destId="{4E88E13D-540F-4D68-9935-0B34D8C157DA}" srcOrd="1" destOrd="0" parTransId="{D82B41EE-7F4E-448B-B24D-E55DB6171F84}" sibTransId="{84B72CC2-F57D-40EA-A26F-8A021B645A63}"/>
    <dgm:cxn modelId="{6F4294AA-AC17-498E-AECC-E2DD472B637F}" type="presParOf" srcId="{9967625F-7CCF-48FA-9B21-F4F6B8983F9B}" destId="{F41E7568-3278-4FA8-8AA1-EC8606A44D14}" srcOrd="0" destOrd="0" presId="urn:microsoft.com/office/officeart/2005/8/layout/vList5"/>
    <dgm:cxn modelId="{FAEBF71E-B839-4C3B-9D05-20E709D2A69E}" type="presParOf" srcId="{F41E7568-3278-4FA8-8AA1-EC8606A44D14}" destId="{8D0DB21B-E90C-4886-8481-97FA3F36CCA4}" srcOrd="0" destOrd="0" presId="urn:microsoft.com/office/officeart/2005/8/layout/vList5"/>
    <dgm:cxn modelId="{9A3EB3FD-B9F6-4549-8677-791818E82643}" type="presParOf" srcId="{F41E7568-3278-4FA8-8AA1-EC8606A44D14}" destId="{8D7567D0-A959-4CF5-A603-A8E68CBB29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322093-B470-46FC-A818-CA1AA315F27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863D78-EC04-41C8-ABAA-4949A9468C48}">
      <dgm:prSet/>
      <dgm:spPr/>
      <dgm:t>
        <a:bodyPr/>
        <a:lstStyle/>
        <a:p>
          <a:r>
            <a:rPr lang="en-US"/>
            <a:t>Lessons learned</a:t>
          </a:r>
        </a:p>
      </dgm:t>
    </dgm:pt>
    <dgm:pt modelId="{D8D76D2E-B71F-46DB-B8B6-46F926D668E6}" type="parTrans" cxnId="{1A9622F3-85C5-4C80-8CC9-0C64070993CF}">
      <dgm:prSet/>
      <dgm:spPr/>
      <dgm:t>
        <a:bodyPr/>
        <a:lstStyle/>
        <a:p>
          <a:endParaRPr lang="en-US"/>
        </a:p>
      </dgm:t>
    </dgm:pt>
    <dgm:pt modelId="{77C81C22-E956-4CEF-ADF4-B260FCA8611A}" type="sibTrans" cxnId="{1A9622F3-85C5-4C80-8CC9-0C64070993CF}">
      <dgm:prSet/>
      <dgm:spPr/>
      <dgm:t>
        <a:bodyPr/>
        <a:lstStyle/>
        <a:p>
          <a:endParaRPr lang="en-US"/>
        </a:p>
      </dgm:t>
    </dgm:pt>
    <dgm:pt modelId="{36EDB71E-10F0-4493-93FD-78231774EAB4}">
      <dgm:prSet custT="1"/>
      <dgm:spPr/>
      <dgm:t>
        <a:bodyPr/>
        <a:lstStyle/>
        <a:p>
          <a:r>
            <a:rPr lang="en-US" sz="1900" dirty="0"/>
            <a:t>Need </a:t>
          </a:r>
          <a:r>
            <a:rPr lang="en-US" sz="1900"/>
            <a:t>strong </a:t>
          </a:r>
          <a:br>
            <a:rPr lang="en-US" sz="1900"/>
          </a:br>
          <a:r>
            <a:rPr lang="en-US" sz="1900"/>
            <a:t>data </a:t>
          </a:r>
          <a:r>
            <a:rPr lang="en-US" sz="1900" dirty="0"/>
            <a:t>analysis</a:t>
          </a:r>
        </a:p>
      </dgm:t>
    </dgm:pt>
    <dgm:pt modelId="{0119AA63-0C32-4AF3-A128-5286C4372F21}" type="parTrans" cxnId="{F21CED2C-988B-41D4-8675-DBFF78C40DA2}">
      <dgm:prSet/>
      <dgm:spPr/>
      <dgm:t>
        <a:bodyPr/>
        <a:lstStyle/>
        <a:p>
          <a:endParaRPr lang="en-US"/>
        </a:p>
      </dgm:t>
    </dgm:pt>
    <dgm:pt modelId="{5FE7CEF3-A709-4949-9B0B-7572E93711DA}" type="sibTrans" cxnId="{F21CED2C-988B-41D4-8675-DBFF78C40DA2}">
      <dgm:prSet/>
      <dgm:spPr/>
      <dgm:t>
        <a:bodyPr/>
        <a:lstStyle/>
        <a:p>
          <a:endParaRPr lang="en-US"/>
        </a:p>
      </dgm:t>
    </dgm:pt>
    <dgm:pt modelId="{6F82B18A-294B-4135-BFDC-B598A72344DB}">
      <dgm:prSet custT="1"/>
      <dgm:spPr/>
      <dgm:t>
        <a:bodyPr/>
        <a:lstStyle/>
        <a:p>
          <a:r>
            <a:rPr lang="en-US" sz="1900" dirty="0"/>
            <a:t>Need to utilize the system for assigning work rather than manual assignments</a:t>
          </a:r>
        </a:p>
      </dgm:t>
    </dgm:pt>
    <dgm:pt modelId="{0ED4D32B-09F5-4B28-BDA9-2E81829AC66D}" type="parTrans" cxnId="{C9B3B9FD-44D0-4065-A660-99329AA367FC}">
      <dgm:prSet/>
      <dgm:spPr/>
      <dgm:t>
        <a:bodyPr/>
        <a:lstStyle/>
        <a:p>
          <a:endParaRPr lang="en-US"/>
        </a:p>
      </dgm:t>
    </dgm:pt>
    <dgm:pt modelId="{E159F713-1D4D-4DF5-8D84-B3EF6B69A26A}" type="sibTrans" cxnId="{C9B3B9FD-44D0-4065-A660-99329AA367FC}">
      <dgm:prSet/>
      <dgm:spPr/>
      <dgm:t>
        <a:bodyPr/>
        <a:lstStyle/>
        <a:p>
          <a:endParaRPr lang="en-US"/>
        </a:p>
      </dgm:t>
    </dgm:pt>
    <dgm:pt modelId="{4E7DA888-F322-4EDB-A52B-F182F3469D76}" type="pres">
      <dgm:prSet presAssocID="{6D322093-B470-46FC-A818-CA1AA315F27C}" presName="Name0" presStyleCnt="0">
        <dgm:presLayoutVars>
          <dgm:dir/>
          <dgm:animLvl val="lvl"/>
          <dgm:resizeHandles val="exact"/>
        </dgm:presLayoutVars>
      </dgm:prSet>
      <dgm:spPr/>
    </dgm:pt>
    <dgm:pt modelId="{B9BDF64D-A23A-4444-8DE4-CC75E3F4A56B}" type="pres">
      <dgm:prSet presAssocID="{9A863D78-EC04-41C8-ABAA-4949A9468C48}" presName="linNode" presStyleCnt="0"/>
      <dgm:spPr/>
    </dgm:pt>
    <dgm:pt modelId="{825EF65D-4644-45A6-9BC3-3D26BCA70DB4}" type="pres">
      <dgm:prSet presAssocID="{9A863D78-EC04-41C8-ABAA-4949A9468C48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DA0A6EB0-6ED2-45B9-8092-2D0A23D0DC9D}" type="pres">
      <dgm:prSet presAssocID="{9A863D78-EC04-41C8-ABAA-4949A9468C48}" presName="descendantText" presStyleLbl="alignAccFollowNode1" presStyleIdx="0" presStyleCnt="1" custScaleY="78404">
        <dgm:presLayoutVars>
          <dgm:bulletEnabled val="1"/>
        </dgm:presLayoutVars>
      </dgm:prSet>
      <dgm:spPr/>
    </dgm:pt>
  </dgm:ptLst>
  <dgm:cxnLst>
    <dgm:cxn modelId="{EE05CF1A-9715-4DDB-9B3E-76F75AF7E06A}" type="presOf" srcId="{9A863D78-EC04-41C8-ABAA-4949A9468C48}" destId="{825EF65D-4644-45A6-9BC3-3D26BCA70DB4}" srcOrd="0" destOrd="0" presId="urn:microsoft.com/office/officeart/2005/8/layout/vList5"/>
    <dgm:cxn modelId="{F21CED2C-988B-41D4-8675-DBFF78C40DA2}" srcId="{9A863D78-EC04-41C8-ABAA-4949A9468C48}" destId="{36EDB71E-10F0-4493-93FD-78231774EAB4}" srcOrd="0" destOrd="0" parTransId="{0119AA63-0C32-4AF3-A128-5286C4372F21}" sibTransId="{5FE7CEF3-A709-4949-9B0B-7572E93711DA}"/>
    <dgm:cxn modelId="{11D36598-531E-49FE-9C7D-BE2C76FF8666}" type="presOf" srcId="{6D322093-B470-46FC-A818-CA1AA315F27C}" destId="{4E7DA888-F322-4EDB-A52B-F182F3469D76}" srcOrd="0" destOrd="0" presId="urn:microsoft.com/office/officeart/2005/8/layout/vList5"/>
    <dgm:cxn modelId="{54BE08C1-074B-42DD-A489-DB738E94B98B}" type="presOf" srcId="{6F82B18A-294B-4135-BFDC-B598A72344DB}" destId="{DA0A6EB0-6ED2-45B9-8092-2D0A23D0DC9D}" srcOrd="0" destOrd="1" presId="urn:microsoft.com/office/officeart/2005/8/layout/vList5"/>
    <dgm:cxn modelId="{0B72ADC6-18A0-4B12-B4A8-016A9C753473}" type="presOf" srcId="{36EDB71E-10F0-4493-93FD-78231774EAB4}" destId="{DA0A6EB0-6ED2-45B9-8092-2D0A23D0DC9D}" srcOrd="0" destOrd="0" presId="urn:microsoft.com/office/officeart/2005/8/layout/vList5"/>
    <dgm:cxn modelId="{1A9622F3-85C5-4C80-8CC9-0C64070993CF}" srcId="{6D322093-B470-46FC-A818-CA1AA315F27C}" destId="{9A863D78-EC04-41C8-ABAA-4949A9468C48}" srcOrd="0" destOrd="0" parTransId="{D8D76D2E-B71F-46DB-B8B6-46F926D668E6}" sibTransId="{77C81C22-E956-4CEF-ADF4-B260FCA8611A}"/>
    <dgm:cxn modelId="{C9B3B9FD-44D0-4065-A660-99329AA367FC}" srcId="{9A863D78-EC04-41C8-ABAA-4949A9468C48}" destId="{6F82B18A-294B-4135-BFDC-B598A72344DB}" srcOrd="1" destOrd="0" parTransId="{0ED4D32B-09F5-4B28-BDA9-2E81829AC66D}" sibTransId="{E159F713-1D4D-4DF5-8D84-B3EF6B69A26A}"/>
    <dgm:cxn modelId="{51BD7B5B-5657-48A6-8A47-E11038FEFB2E}" type="presParOf" srcId="{4E7DA888-F322-4EDB-A52B-F182F3469D76}" destId="{B9BDF64D-A23A-4444-8DE4-CC75E3F4A56B}" srcOrd="0" destOrd="0" presId="urn:microsoft.com/office/officeart/2005/8/layout/vList5"/>
    <dgm:cxn modelId="{4239A56A-B82C-42B4-AE40-8C58BCD1B071}" type="presParOf" srcId="{B9BDF64D-A23A-4444-8DE4-CC75E3F4A56B}" destId="{825EF65D-4644-45A6-9BC3-3D26BCA70DB4}" srcOrd="0" destOrd="0" presId="urn:microsoft.com/office/officeart/2005/8/layout/vList5"/>
    <dgm:cxn modelId="{FB33351D-53B4-4343-83B8-889AFF285E7C}" type="presParOf" srcId="{B9BDF64D-A23A-4444-8DE4-CC75E3F4A56B}" destId="{DA0A6EB0-6ED2-45B9-8092-2D0A23D0DC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7742B4-86E7-4D59-B236-3435601C89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593BBB-DC3B-49F2-AE14-B642B638EEEC}">
      <dgm:prSet custT="1"/>
      <dgm:spPr/>
      <dgm:t>
        <a:bodyPr/>
        <a:lstStyle/>
        <a:p>
          <a:pPr algn="ctr"/>
          <a:r>
            <a:rPr lang="en-US" sz="3300" dirty="0"/>
            <a:t>Giant numbers, giant response for COVID-19</a:t>
          </a:r>
        </a:p>
      </dgm:t>
    </dgm:pt>
    <dgm:pt modelId="{E1B74677-F90C-4B72-95B2-2E7F60B37583}" type="parTrans" cxnId="{96F75EC5-B03A-4999-8CA8-64D7D3DBC0BA}">
      <dgm:prSet/>
      <dgm:spPr/>
      <dgm:t>
        <a:bodyPr/>
        <a:lstStyle/>
        <a:p>
          <a:endParaRPr lang="en-US"/>
        </a:p>
      </dgm:t>
    </dgm:pt>
    <dgm:pt modelId="{6D62D6D1-362B-4474-BEFC-E8D8DFCB8E41}" type="sibTrans" cxnId="{96F75EC5-B03A-4999-8CA8-64D7D3DBC0BA}">
      <dgm:prSet/>
      <dgm:spPr/>
      <dgm:t>
        <a:bodyPr/>
        <a:lstStyle/>
        <a:p>
          <a:endParaRPr lang="en-US"/>
        </a:p>
      </dgm:t>
    </dgm:pt>
    <dgm:pt modelId="{9B2169AA-D55F-4D18-B6D9-410F4A12557E}" type="pres">
      <dgm:prSet presAssocID="{3C7742B4-86E7-4D59-B236-3435601C8912}" presName="linear" presStyleCnt="0">
        <dgm:presLayoutVars>
          <dgm:animLvl val="lvl"/>
          <dgm:resizeHandles val="exact"/>
        </dgm:presLayoutVars>
      </dgm:prSet>
      <dgm:spPr/>
    </dgm:pt>
    <dgm:pt modelId="{C62A47CB-C39D-41C1-8CCF-C777086AA307}" type="pres">
      <dgm:prSet presAssocID="{B5593BBB-DC3B-49F2-AE14-B642B638EEEC}" presName="parentText" presStyleLbl="node1" presStyleIdx="0" presStyleCnt="1" custScaleY="1183237" custLinFactNeighborX="-34218" custLinFactNeighborY="-13749">
        <dgm:presLayoutVars>
          <dgm:chMax val="0"/>
          <dgm:bulletEnabled val="1"/>
        </dgm:presLayoutVars>
      </dgm:prSet>
      <dgm:spPr/>
    </dgm:pt>
  </dgm:ptLst>
  <dgm:cxnLst>
    <dgm:cxn modelId="{B196949D-E0A1-4BA0-9A13-ACA81D3F28E8}" type="presOf" srcId="{3C7742B4-86E7-4D59-B236-3435601C8912}" destId="{9B2169AA-D55F-4D18-B6D9-410F4A12557E}" srcOrd="0" destOrd="0" presId="urn:microsoft.com/office/officeart/2005/8/layout/vList2"/>
    <dgm:cxn modelId="{1112C4A7-B27C-430D-AAF6-2CEF642845FC}" type="presOf" srcId="{B5593BBB-DC3B-49F2-AE14-B642B638EEEC}" destId="{C62A47CB-C39D-41C1-8CCF-C777086AA307}" srcOrd="0" destOrd="0" presId="urn:microsoft.com/office/officeart/2005/8/layout/vList2"/>
    <dgm:cxn modelId="{96F75EC5-B03A-4999-8CA8-64D7D3DBC0BA}" srcId="{3C7742B4-86E7-4D59-B236-3435601C8912}" destId="{B5593BBB-DC3B-49F2-AE14-B642B638EEEC}" srcOrd="0" destOrd="0" parTransId="{E1B74677-F90C-4B72-95B2-2E7F60B37583}" sibTransId="{6D62D6D1-362B-4474-BEFC-E8D8DFCB8E41}"/>
    <dgm:cxn modelId="{D78A046F-3FC1-4BE1-ACC9-93C006F8143E}" type="presParOf" srcId="{9B2169AA-D55F-4D18-B6D9-410F4A12557E}" destId="{C62A47CB-C39D-41C1-8CCF-C777086AA3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7FF98F-75C6-4044-8C1B-E902B22C4F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3C3880-E4CB-4D2C-9BB1-730AEE5FB9B1}">
      <dgm:prSet/>
      <dgm:spPr/>
      <dgm:t>
        <a:bodyPr/>
        <a:lstStyle/>
        <a:p>
          <a:r>
            <a:rPr lang="en-US" dirty="0"/>
            <a:t>Our main priorities</a:t>
          </a:r>
        </a:p>
      </dgm:t>
    </dgm:pt>
    <dgm:pt modelId="{B1C54710-71EE-41D9-AD9A-45513C85807D}" type="parTrans" cxnId="{06F6CF44-8AB0-4A38-8D64-9899F100D4CF}">
      <dgm:prSet/>
      <dgm:spPr/>
      <dgm:t>
        <a:bodyPr/>
        <a:lstStyle/>
        <a:p>
          <a:endParaRPr lang="en-US"/>
        </a:p>
      </dgm:t>
    </dgm:pt>
    <dgm:pt modelId="{5DDD0A84-59C9-458C-AC07-037470838C0A}" type="sibTrans" cxnId="{06F6CF44-8AB0-4A38-8D64-9899F100D4CF}">
      <dgm:prSet/>
      <dgm:spPr/>
      <dgm:t>
        <a:bodyPr/>
        <a:lstStyle/>
        <a:p>
          <a:endParaRPr lang="en-US"/>
        </a:p>
      </dgm:t>
    </dgm:pt>
    <dgm:pt modelId="{931A71D7-4694-4A8C-80DB-2E7E1B29AA6A}">
      <dgm:prSet custT="1"/>
      <dgm:spPr/>
      <dgm:t>
        <a:bodyPr/>
        <a:lstStyle/>
        <a:p>
          <a:r>
            <a:rPr lang="en-US" sz="2500" dirty="0"/>
            <a:t>Eliminate backlog of appeal requests within the next 45 days</a:t>
          </a:r>
        </a:p>
      </dgm:t>
    </dgm:pt>
    <dgm:pt modelId="{15A5B976-C87D-4A30-9D69-4607CBFB86F2}" type="parTrans" cxnId="{28C21230-C938-4755-87E9-9A06815B3EA5}">
      <dgm:prSet/>
      <dgm:spPr/>
      <dgm:t>
        <a:bodyPr/>
        <a:lstStyle/>
        <a:p>
          <a:endParaRPr lang="en-US"/>
        </a:p>
      </dgm:t>
    </dgm:pt>
    <dgm:pt modelId="{888439F9-8EE2-42C8-8D49-A07763AC1403}" type="sibTrans" cxnId="{28C21230-C938-4755-87E9-9A06815B3EA5}">
      <dgm:prSet/>
      <dgm:spPr/>
      <dgm:t>
        <a:bodyPr/>
        <a:lstStyle/>
        <a:p>
          <a:endParaRPr lang="en-US"/>
        </a:p>
      </dgm:t>
    </dgm:pt>
    <dgm:pt modelId="{AC62B970-1F62-45D2-AD12-0AF4F27F9A0C}">
      <dgm:prSet custT="1"/>
      <dgm:spPr/>
      <dgm:t>
        <a:bodyPr/>
        <a:lstStyle/>
        <a:p>
          <a:r>
            <a:rPr lang="en-US" sz="2500" dirty="0"/>
            <a:t>Resolve issues on claims where claimants are not receiving payment. These are prioritized by working the oldest waiting first. </a:t>
          </a:r>
        </a:p>
      </dgm:t>
    </dgm:pt>
    <dgm:pt modelId="{C69F1AF3-B74B-44ED-9D89-3FF95812E22D}" type="parTrans" cxnId="{9ACFE250-6D68-4321-ADB6-5E1DCEFE9C18}">
      <dgm:prSet/>
      <dgm:spPr/>
      <dgm:t>
        <a:bodyPr/>
        <a:lstStyle/>
        <a:p>
          <a:endParaRPr lang="en-US"/>
        </a:p>
      </dgm:t>
    </dgm:pt>
    <dgm:pt modelId="{7120339F-A90B-46F9-B047-D74EFF31D541}" type="sibTrans" cxnId="{9ACFE250-6D68-4321-ADB6-5E1DCEFE9C18}">
      <dgm:prSet/>
      <dgm:spPr/>
      <dgm:t>
        <a:bodyPr/>
        <a:lstStyle/>
        <a:p>
          <a:endParaRPr lang="en-US"/>
        </a:p>
      </dgm:t>
    </dgm:pt>
    <dgm:pt modelId="{D7DCF6BE-497E-4C03-8B8C-F4EB37A7F106}" type="pres">
      <dgm:prSet presAssocID="{E17FF98F-75C6-4044-8C1B-E902B22C4F9C}" presName="Name0" presStyleCnt="0">
        <dgm:presLayoutVars>
          <dgm:dir/>
          <dgm:animLvl val="lvl"/>
          <dgm:resizeHandles val="exact"/>
        </dgm:presLayoutVars>
      </dgm:prSet>
      <dgm:spPr/>
    </dgm:pt>
    <dgm:pt modelId="{4C9A0ADF-CFAC-41A0-A8B5-42E2A60590D6}" type="pres">
      <dgm:prSet presAssocID="{053C3880-E4CB-4D2C-9BB1-730AEE5FB9B1}" presName="linNode" presStyleCnt="0"/>
      <dgm:spPr/>
    </dgm:pt>
    <dgm:pt modelId="{3C88D94E-664D-4FC9-8DCC-D0CFA524DF7B}" type="pres">
      <dgm:prSet presAssocID="{053C3880-E4CB-4D2C-9BB1-730AEE5FB9B1}" presName="parentText" presStyleLbl="node1" presStyleIdx="0" presStyleCnt="1" custScaleX="60594">
        <dgm:presLayoutVars>
          <dgm:chMax val="1"/>
          <dgm:bulletEnabled val="1"/>
        </dgm:presLayoutVars>
      </dgm:prSet>
      <dgm:spPr/>
    </dgm:pt>
    <dgm:pt modelId="{0C6EF31E-FEB4-46BB-A190-00CC98B86C52}" type="pres">
      <dgm:prSet presAssocID="{053C3880-E4CB-4D2C-9BB1-730AEE5FB9B1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28C21230-C938-4755-87E9-9A06815B3EA5}" srcId="{053C3880-E4CB-4D2C-9BB1-730AEE5FB9B1}" destId="{931A71D7-4694-4A8C-80DB-2E7E1B29AA6A}" srcOrd="0" destOrd="0" parTransId="{15A5B976-C87D-4A30-9D69-4607CBFB86F2}" sibTransId="{888439F9-8EE2-42C8-8D49-A07763AC1403}"/>
    <dgm:cxn modelId="{06F6CF44-8AB0-4A38-8D64-9899F100D4CF}" srcId="{E17FF98F-75C6-4044-8C1B-E902B22C4F9C}" destId="{053C3880-E4CB-4D2C-9BB1-730AEE5FB9B1}" srcOrd="0" destOrd="0" parTransId="{B1C54710-71EE-41D9-AD9A-45513C85807D}" sibTransId="{5DDD0A84-59C9-458C-AC07-037470838C0A}"/>
    <dgm:cxn modelId="{83F40E69-8931-410C-8D67-E80B3ED88386}" type="presOf" srcId="{053C3880-E4CB-4D2C-9BB1-730AEE5FB9B1}" destId="{3C88D94E-664D-4FC9-8DCC-D0CFA524DF7B}" srcOrd="0" destOrd="0" presId="urn:microsoft.com/office/officeart/2005/8/layout/vList5"/>
    <dgm:cxn modelId="{9ACFE250-6D68-4321-ADB6-5E1DCEFE9C18}" srcId="{053C3880-E4CB-4D2C-9BB1-730AEE5FB9B1}" destId="{AC62B970-1F62-45D2-AD12-0AF4F27F9A0C}" srcOrd="1" destOrd="0" parTransId="{C69F1AF3-B74B-44ED-9D89-3FF95812E22D}" sibTransId="{7120339F-A90B-46F9-B047-D74EFF31D541}"/>
    <dgm:cxn modelId="{1FCF6959-561E-4EBF-A53E-A296B0780A19}" type="presOf" srcId="{E17FF98F-75C6-4044-8C1B-E902B22C4F9C}" destId="{D7DCF6BE-497E-4C03-8B8C-F4EB37A7F106}" srcOrd="0" destOrd="0" presId="urn:microsoft.com/office/officeart/2005/8/layout/vList5"/>
    <dgm:cxn modelId="{1D7327A7-ADC3-4639-83C4-DA2B341A2C9C}" type="presOf" srcId="{AC62B970-1F62-45D2-AD12-0AF4F27F9A0C}" destId="{0C6EF31E-FEB4-46BB-A190-00CC98B86C52}" srcOrd="0" destOrd="1" presId="urn:microsoft.com/office/officeart/2005/8/layout/vList5"/>
    <dgm:cxn modelId="{FC58D1C6-E4F0-4860-AA75-D39A89D15AEE}" type="presOf" srcId="{931A71D7-4694-4A8C-80DB-2E7E1B29AA6A}" destId="{0C6EF31E-FEB4-46BB-A190-00CC98B86C52}" srcOrd="0" destOrd="0" presId="urn:microsoft.com/office/officeart/2005/8/layout/vList5"/>
    <dgm:cxn modelId="{BAF9A68B-0752-4F86-B97D-667322963042}" type="presParOf" srcId="{D7DCF6BE-497E-4C03-8B8C-F4EB37A7F106}" destId="{4C9A0ADF-CFAC-41A0-A8B5-42E2A60590D6}" srcOrd="0" destOrd="0" presId="urn:microsoft.com/office/officeart/2005/8/layout/vList5"/>
    <dgm:cxn modelId="{A87BEBF0-C867-4AE9-926D-D99CCCE889F2}" type="presParOf" srcId="{4C9A0ADF-CFAC-41A0-A8B5-42E2A60590D6}" destId="{3C88D94E-664D-4FC9-8DCC-D0CFA524DF7B}" srcOrd="0" destOrd="0" presId="urn:microsoft.com/office/officeart/2005/8/layout/vList5"/>
    <dgm:cxn modelId="{1C355862-CF09-47EE-9810-F6E8589339CA}" type="presParOf" srcId="{4C9A0ADF-CFAC-41A0-A8B5-42E2A60590D6}" destId="{0C6EF31E-FEB4-46BB-A190-00CC98B86C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E81E61-C6A8-40EF-A32B-1104F09D25D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C6734E-12AF-4EB8-8DDB-11315CCC45D5}">
      <dgm:prSet/>
      <dgm:spPr/>
      <dgm:t>
        <a:bodyPr/>
        <a:lstStyle/>
        <a:p>
          <a:r>
            <a:rPr lang="en-US" dirty="0"/>
            <a:t>Skills</a:t>
          </a:r>
        </a:p>
      </dgm:t>
    </dgm:pt>
    <dgm:pt modelId="{D4F5FA36-DDD4-41C9-A1FD-14F44D666A0C}" type="parTrans" cxnId="{BEFF14EE-EC0F-477B-90A5-77E111F258F2}">
      <dgm:prSet/>
      <dgm:spPr/>
      <dgm:t>
        <a:bodyPr/>
        <a:lstStyle/>
        <a:p>
          <a:endParaRPr lang="en-US"/>
        </a:p>
      </dgm:t>
    </dgm:pt>
    <dgm:pt modelId="{598327D5-26D4-4D59-8504-C358311EE0C4}" type="sibTrans" cxnId="{BEFF14EE-EC0F-477B-90A5-77E111F258F2}">
      <dgm:prSet/>
      <dgm:spPr/>
      <dgm:t>
        <a:bodyPr/>
        <a:lstStyle/>
        <a:p>
          <a:endParaRPr lang="en-US"/>
        </a:p>
      </dgm:t>
    </dgm:pt>
    <dgm:pt modelId="{E88E8C75-51FD-4AD6-8F09-7C51984A1E89}">
      <dgm:prSet custT="1"/>
      <dgm:spPr/>
      <dgm:t>
        <a:bodyPr/>
        <a:lstStyle/>
        <a:p>
          <a:r>
            <a:rPr lang="en-US" sz="1400" dirty="0"/>
            <a:t>Expand skillset of current call agents to resolve claimant issues without transferring to another agent </a:t>
          </a:r>
        </a:p>
      </dgm:t>
    </dgm:pt>
    <dgm:pt modelId="{FC92726C-7948-488A-8957-75D427B005FE}" type="parTrans" cxnId="{D0529525-99A5-499C-A5CC-7F08F31B4E04}">
      <dgm:prSet/>
      <dgm:spPr/>
      <dgm:t>
        <a:bodyPr/>
        <a:lstStyle/>
        <a:p>
          <a:endParaRPr lang="en-US"/>
        </a:p>
      </dgm:t>
    </dgm:pt>
    <dgm:pt modelId="{892E5CA6-33D3-4079-A025-0BCA7A763717}" type="sibTrans" cxnId="{D0529525-99A5-499C-A5CC-7F08F31B4E04}">
      <dgm:prSet/>
      <dgm:spPr/>
      <dgm:t>
        <a:bodyPr/>
        <a:lstStyle/>
        <a:p>
          <a:endParaRPr lang="en-US"/>
        </a:p>
      </dgm:t>
    </dgm:pt>
    <dgm:pt modelId="{5A3BE81B-68F2-49B5-BD0C-645525E0C1BC}">
      <dgm:prSet custT="1"/>
      <dgm:spPr/>
      <dgm:t>
        <a:bodyPr/>
        <a:lstStyle/>
        <a:p>
          <a:r>
            <a:rPr lang="en-US" sz="1400" dirty="0"/>
            <a:t>Train issue writers on additional matters so they can assist in areas they had not previously worked</a:t>
          </a:r>
        </a:p>
      </dgm:t>
    </dgm:pt>
    <dgm:pt modelId="{A0B3D680-66AA-44AC-89EB-7D2B5F2E83AA}" type="parTrans" cxnId="{5A3478D6-80E0-4AB6-87EC-F575C7D389F3}">
      <dgm:prSet/>
      <dgm:spPr/>
      <dgm:t>
        <a:bodyPr/>
        <a:lstStyle/>
        <a:p>
          <a:endParaRPr lang="en-US"/>
        </a:p>
      </dgm:t>
    </dgm:pt>
    <dgm:pt modelId="{479DDCCB-0170-42A8-AF1C-8BAA3BFC0E5E}" type="sibTrans" cxnId="{5A3478D6-80E0-4AB6-87EC-F575C7D389F3}">
      <dgm:prSet/>
      <dgm:spPr/>
      <dgm:t>
        <a:bodyPr/>
        <a:lstStyle/>
        <a:p>
          <a:endParaRPr lang="en-US"/>
        </a:p>
      </dgm:t>
    </dgm:pt>
    <dgm:pt modelId="{D8C5D81F-4895-4C6B-948F-D024DFD3F90D}">
      <dgm:prSet/>
      <dgm:spPr/>
      <dgm:t>
        <a:bodyPr/>
        <a:lstStyle/>
        <a:p>
          <a:r>
            <a:rPr lang="en-US" dirty="0"/>
            <a:t>Staffing</a:t>
          </a:r>
        </a:p>
      </dgm:t>
    </dgm:pt>
    <dgm:pt modelId="{B28AA8F3-059D-4BD9-B58D-A34AA517B8F0}" type="parTrans" cxnId="{4C74696F-1C73-4745-B9C3-29B661907D6D}">
      <dgm:prSet/>
      <dgm:spPr/>
      <dgm:t>
        <a:bodyPr/>
        <a:lstStyle/>
        <a:p>
          <a:endParaRPr lang="en-US"/>
        </a:p>
      </dgm:t>
    </dgm:pt>
    <dgm:pt modelId="{C178194F-AA1B-4B7D-8FDA-B52EBC9861C4}" type="sibTrans" cxnId="{4C74696F-1C73-4745-B9C3-29B661907D6D}">
      <dgm:prSet/>
      <dgm:spPr/>
      <dgm:t>
        <a:bodyPr/>
        <a:lstStyle/>
        <a:p>
          <a:endParaRPr lang="en-US"/>
        </a:p>
      </dgm:t>
    </dgm:pt>
    <dgm:pt modelId="{06230073-A082-4A0A-98FB-95DC518C4327}">
      <dgm:prSet custT="1"/>
      <dgm:spPr/>
      <dgm:t>
        <a:bodyPr/>
        <a:lstStyle/>
        <a:p>
          <a:r>
            <a:rPr lang="en-US" sz="1400" dirty="0"/>
            <a:t>We have hired hundreds of staff at the call agent level and more than doubled our adjudication staff, with more hiring occurring at all levels</a:t>
          </a:r>
        </a:p>
      </dgm:t>
    </dgm:pt>
    <dgm:pt modelId="{3855D959-5971-42F0-A44A-9EEA8706D1F6}" type="parTrans" cxnId="{22BE9580-63CE-44D7-882F-7D1E0E8694AA}">
      <dgm:prSet/>
      <dgm:spPr/>
      <dgm:t>
        <a:bodyPr/>
        <a:lstStyle/>
        <a:p>
          <a:endParaRPr lang="en-US"/>
        </a:p>
      </dgm:t>
    </dgm:pt>
    <dgm:pt modelId="{62B70EBD-C2B9-4413-8FA1-EFD47821EE0F}" type="sibTrans" cxnId="{22BE9580-63CE-44D7-882F-7D1E0E8694AA}">
      <dgm:prSet/>
      <dgm:spPr/>
      <dgm:t>
        <a:bodyPr/>
        <a:lstStyle/>
        <a:p>
          <a:endParaRPr lang="en-US"/>
        </a:p>
      </dgm:t>
    </dgm:pt>
    <dgm:pt modelId="{2298561B-2F45-470D-92D0-BD94705BDE67}">
      <dgm:prSet custT="1"/>
      <dgm:spPr/>
      <dgm:t>
        <a:bodyPr/>
        <a:lstStyle/>
        <a:p>
          <a:r>
            <a:rPr lang="en-US" sz="1400" dirty="0"/>
            <a:t>Utilized staff from other areas within the agency to various workloads</a:t>
          </a:r>
        </a:p>
      </dgm:t>
    </dgm:pt>
    <dgm:pt modelId="{AD02F23A-566A-4BB0-B793-0C3BC6040F1D}" type="parTrans" cxnId="{ABB7BB91-E28A-41FE-92E7-B7742765D702}">
      <dgm:prSet/>
      <dgm:spPr/>
      <dgm:t>
        <a:bodyPr/>
        <a:lstStyle/>
        <a:p>
          <a:endParaRPr lang="en-US"/>
        </a:p>
      </dgm:t>
    </dgm:pt>
    <dgm:pt modelId="{52DC1280-2A76-4E22-BCD5-F98EAF60D9DF}" type="sibTrans" cxnId="{ABB7BB91-E28A-41FE-92E7-B7742765D702}">
      <dgm:prSet/>
      <dgm:spPr/>
      <dgm:t>
        <a:bodyPr/>
        <a:lstStyle/>
        <a:p>
          <a:endParaRPr lang="en-US"/>
        </a:p>
      </dgm:t>
    </dgm:pt>
    <dgm:pt modelId="{B51643CC-D1BF-448C-9A28-025CE18DCC98}">
      <dgm:prSet custT="1"/>
      <dgm:spPr/>
      <dgm:t>
        <a:bodyPr/>
        <a:lstStyle/>
        <a:p>
          <a:r>
            <a:rPr lang="en-US" sz="1400" dirty="0"/>
            <a:t>Contracted with vendors to work on document backlogs and answer phones. </a:t>
          </a:r>
        </a:p>
      </dgm:t>
    </dgm:pt>
    <dgm:pt modelId="{7A12830F-8838-4B6E-B2BF-A0C324C728AE}" type="parTrans" cxnId="{7A133D8D-DD31-44C5-A4A2-8126B53C0159}">
      <dgm:prSet/>
      <dgm:spPr/>
      <dgm:t>
        <a:bodyPr/>
        <a:lstStyle/>
        <a:p>
          <a:endParaRPr lang="en-US"/>
        </a:p>
      </dgm:t>
    </dgm:pt>
    <dgm:pt modelId="{1B8E0D6B-D817-44DC-8569-5CA207927CA2}" type="sibTrans" cxnId="{7A133D8D-DD31-44C5-A4A2-8126B53C0159}">
      <dgm:prSet/>
      <dgm:spPr/>
      <dgm:t>
        <a:bodyPr/>
        <a:lstStyle/>
        <a:p>
          <a:endParaRPr lang="en-US"/>
        </a:p>
      </dgm:t>
    </dgm:pt>
    <dgm:pt modelId="{E2C5424B-133E-425E-B3C0-24790B9E332C}">
      <dgm:prSet/>
      <dgm:spPr/>
      <dgm:t>
        <a:bodyPr/>
        <a:lstStyle/>
        <a:p>
          <a:r>
            <a:rPr lang="en-US" dirty="0"/>
            <a:t>Efficiency</a:t>
          </a:r>
        </a:p>
      </dgm:t>
    </dgm:pt>
    <dgm:pt modelId="{EAF2F5E6-5EDF-436B-BA28-FDE044A95E72}" type="parTrans" cxnId="{99E193E5-0EB4-4E1C-ABE2-1F812272285C}">
      <dgm:prSet/>
      <dgm:spPr/>
      <dgm:t>
        <a:bodyPr/>
        <a:lstStyle/>
        <a:p>
          <a:endParaRPr lang="en-US"/>
        </a:p>
      </dgm:t>
    </dgm:pt>
    <dgm:pt modelId="{E40A5B5B-324C-44E7-80D8-317BB7C88B81}" type="sibTrans" cxnId="{99E193E5-0EB4-4E1C-ABE2-1F812272285C}">
      <dgm:prSet/>
      <dgm:spPr/>
      <dgm:t>
        <a:bodyPr/>
        <a:lstStyle/>
        <a:p>
          <a:endParaRPr lang="en-US"/>
        </a:p>
      </dgm:t>
    </dgm:pt>
    <dgm:pt modelId="{79701932-05DB-442D-A493-8D2E36F0522D}">
      <dgm:prSet/>
      <dgm:spPr/>
      <dgm:t>
        <a:bodyPr/>
        <a:lstStyle/>
        <a:p>
          <a:r>
            <a:rPr lang="en-US" dirty="0"/>
            <a:t>Streamlined processes wherever possible, allowing for determinations to be made quickly with the information available </a:t>
          </a:r>
        </a:p>
      </dgm:t>
    </dgm:pt>
    <dgm:pt modelId="{B9E5DF61-E1D7-4965-BB5B-9253FED49F68}" type="parTrans" cxnId="{85DB9990-03F6-4D32-9999-B381AA426E9A}">
      <dgm:prSet/>
      <dgm:spPr/>
      <dgm:t>
        <a:bodyPr/>
        <a:lstStyle/>
        <a:p>
          <a:endParaRPr lang="en-US"/>
        </a:p>
      </dgm:t>
    </dgm:pt>
    <dgm:pt modelId="{A25F83BF-112A-4CD8-95C5-412E75649510}" type="sibTrans" cxnId="{85DB9990-03F6-4D32-9999-B381AA426E9A}">
      <dgm:prSet/>
      <dgm:spPr/>
      <dgm:t>
        <a:bodyPr/>
        <a:lstStyle/>
        <a:p>
          <a:endParaRPr lang="en-US"/>
        </a:p>
      </dgm:t>
    </dgm:pt>
    <dgm:pt modelId="{1188509D-25A4-46F5-A80F-220D6E4BC929}">
      <dgm:prSet/>
      <dgm:spPr/>
      <dgm:t>
        <a:bodyPr/>
        <a:lstStyle/>
        <a:p>
          <a:r>
            <a:rPr lang="en-US" dirty="0"/>
            <a:t>Assign and shift staff to workloads that are high priority and/or high volume based on the need that day.</a:t>
          </a:r>
        </a:p>
      </dgm:t>
    </dgm:pt>
    <dgm:pt modelId="{5C083D0E-F6AF-4D4B-8546-0A29B31BE72E}" type="parTrans" cxnId="{0651CA40-AE95-4EF9-B962-5172A1D305EB}">
      <dgm:prSet/>
      <dgm:spPr/>
      <dgm:t>
        <a:bodyPr/>
        <a:lstStyle/>
        <a:p>
          <a:endParaRPr lang="en-US"/>
        </a:p>
      </dgm:t>
    </dgm:pt>
    <dgm:pt modelId="{E663196A-7F88-4EAB-8F01-A2FC7A4682C5}" type="sibTrans" cxnId="{0651CA40-AE95-4EF9-B962-5172A1D305EB}">
      <dgm:prSet/>
      <dgm:spPr/>
      <dgm:t>
        <a:bodyPr/>
        <a:lstStyle/>
        <a:p>
          <a:endParaRPr lang="en-US"/>
        </a:p>
      </dgm:t>
    </dgm:pt>
    <dgm:pt modelId="{9E3B6383-6C9C-486A-A0EC-2E025789FAD6}">
      <dgm:prSet/>
      <dgm:spPr/>
      <dgm:t>
        <a:bodyPr/>
        <a:lstStyle/>
        <a:p>
          <a:r>
            <a:rPr lang="en-US" dirty="0"/>
            <a:t>Technology</a:t>
          </a:r>
        </a:p>
      </dgm:t>
    </dgm:pt>
    <dgm:pt modelId="{208198E3-BCFD-43F8-BC75-BFA4D9979C9E}" type="parTrans" cxnId="{CBB41D1A-924C-484F-A0A3-EAFBEA1FD860}">
      <dgm:prSet/>
      <dgm:spPr/>
      <dgm:t>
        <a:bodyPr/>
        <a:lstStyle/>
        <a:p>
          <a:endParaRPr lang="en-US"/>
        </a:p>
      </dgm:t>
    </dgm:pt>
    <dgm:pt modelId="{0BEEBB7B-3212-4DD6-A10D-3AA78B88374D}" type="sibTrans" cxnId="{CBB41D1A-924C-484F-A0A3-EAFBEA1FD860}">
      <dgm:prSet/>
      <dgm:spPr/>
      <dgm:t>
        <a:bodyPr/>
        <a:lstStyle/>
        <a:p>
          <a:endParaRPr lang="en-US"/>
        </a:p>
      </dgm:t>
    </dgm:pt>
    <dgm:pt modelId="{EA711318-C999-435F-B7D6-304C35EA60E1}">
      <dgm:prSet/>
      <dgm:spPr/>
      <dgm:t>
        <a:bodyPr/>
        <a:lstStyle/>
        <a:p>
          <a:r>
            <a:rPr lang="en-US" dirty="0"/>
            <a:t>Partnered with IT to automatically process cases where there is high confidence in decision results</a:t>
          </a:r>
        </a:p>
      </dgm:t>
    </dgm:pt>
    <dgm:pt modelId="{B6274A5E-6C5E-49CE-837D-99C2A058D2F0}" type="parTrans" cxnId="{3E0440D7-1E02-4573-8A5E-273F4EBBD20D}">
      <dgm:prSet/>
      <dgm:spPr/>
      <dgm:t>
        <a:bodyPr/>
        <a:lstStyle/>
        <a:p>
          <a:endParaRPr lang="en-US"/>
        </a:p>
      </dgm:t>
    </dgm:pt>
    <dgm:pt modelId="{AF4EF27D-D093-4FDD-A963-9D200B6DACE2}" type="sibTrans" cxnId="{3E0440D7-1E02-4573-8A5E-273F4EBBD20D}">
      <dgm:prSet/>
      <dgm:spPr/>
      <dgm:t>
        <a:bodyPr/>
        <a:lstStyle/>
        <a:p>
          <a:endParaRPr lang="en-US"/>
        </a:p>
      </dgm:t>
    </dgm:pt>
    <dgm:pt modelId="{D623D0CF-E85A-437E-B815-8D3FCE2DD1C5}" type="pres">
      <dgm:prSet presAssocID="{95E81E61-C6A8-40EF-A32B-1104F09D25D3}" presName="Name0" presStyleCnt="0">
        <dgm:presLayoutVars>
          <dgm:dir/>
          <dgm:animLvl val="lvl"/>
          <dgm:resizeHandles val="exact"/>
        </dgm:presLayoutVars>
      </dgm:prSet>
      <dgm:spPr/>
    </dgm:pt>
    <dgm:pt modelId="{E5936516-CE46-49EA-A4CA-157FC9135320}" type="pres">
      <dgm:prSet presAssocID="{28C6734E-12AF-4EB8-8DDB-11315CCC45D5}" presName="linNode" presStyleCnt="0"/>
      <dgm:spPr/>
    </dgm:pt>
    <dgm:pt modelId="{BD8E5B74-AE41-4F21-AD97-DBF5062878C7}" type="pres">
      <dgm:prSet presAssocID="{28C6734E-12AF-4EB8-8DDB-11315CCC45D5}" presName="parentText" presStyleLbl="node1" presStyleIdx="0" presStyleCnt="4" custScaleX="59835">
        <dgm:presLayoutVars>
          <dgm:chMax val="1"/>
          <dgm:bulletEnabled val="1"/>
        </dgm:presLayoutVars>
      </dgm:prSet>
      <dgm:spPr/>
    </dgm:pt>
    <dgm:pt modelId="{DA0532A7-1468-4E7E-953C-475127ADDEB8}" type="pres">
      <dgm:prSet presAssocID="{28C6734E-12AF-4EB8-8DDB-11315CCC45D5}" presName="descendantText" presStyleLbl="alignAccFollowNode1" presStyleIdx="0" presStyleCnt="4" custScaleX="215017" custScaleY="114727">
        <dgm:presLayoutVars>
          <dgm:bulletEnabled val="1"/>
        </dgm:presLayoutVars>
      </dgm:prSet>
      <dgm:spPr/>
    </dgm:pt>
    <dgm:pt modelId="{240E8840-8E08-4C80-8BA4-3966D700B3E2}" type="pres">
      <dgm:prSet presAssocID="{598327D5-26D4-4D59-8504-C358311EE0C4}" presName="sp" presStyleCnt="0"/>
      <dgm:spPr/>
    </dgm:pt>
    <dgm:pt modelId="{F30D2E0F-EA34-4028-9D27-6A954E940578}" type="pres">
      <dgm:prSet presAssocID="{D8C5D81F-4895-4C6B-948F-D024DFD3F90D}" presName="linNode" presStyleCnt="0"/>
      <dgm:spPr/>
    </dgm:pt>
    <dgm:pt modelId="{3DCFBFD8-6C97-422E-9639-3503541705B4}" type="pres">
      <dgm:prSet presAssocID="{D8C5D81F-4895-4C6B-948F-D024DFD3F90D}" presName="parentText" presStyleLbl="node1" presStyleIdx="1" presStyleCnt="4" custScaleX="37544">
        <dgm:presLayoutVars>
          <dgm:chMax val="1"/>
          <dgm:bulletEnabled val="1"/>
        </dgm:presLayoutVars>
      </dgm:prSet>
      <dgm:spPr/>
    </dgm:pt>
    <dgm:pt modelId="{DC0FA45C-54D2-4B9C-9C32-8BB58119326C}" type="pres">
      <dgm:prSet presAssocID="{D8C5D81F-4895-4C6B-948F-D024DFD3F90D}" presName="descendantText" presStyleLbl="alignAccFollowNode1" presStyleIdx="1" presStyleCnt="4" custScaleX="136909" custScaleY="122420">
        <dgm:presLayoutVars>
          <dgm:bulletEnabled val="1"/>
        </dgm:presLayoutVars>
      </dgm:prSet>
      <dgm:spPr/>
    </dgm:pt>
    <dgm:pt modelId="{B65CA160-2CF4-49CA-823D-398E24472BEE}" type="pres">
      <dgm:prSet presAssocID="{C178194F-AA1B-4B7D-8FDA-B52EBC9861C4}" presName="sp" presStyleCnt="0"/>
      <dgm:spPr/>
    </dgm:pt>
    <dgm:pt modelId="{44C45C27-F928-48E9-99F6-6CA66E80251E}" type="pres">
      <dgm:prSet presAssocID="{E2C5424B-133E-425E-B3C0-24790B9E332C}" presName="linNode" presStyleCnt="0"/>
      <dgm:spPr/>
    </dgm:pt>
    <dgm:pt modelId="{D72C9436-D4A3-4548-9509-C80917848D62}" type="pres">
      <dgm:prSet presAssocID="{E2C5424B-133E-425E-B3C0-24790B9E332C}" presName="parentText" presStyleLbl="node1" presStyleIdx="2" presStyleCnt="4" custScaleX="37835">
        <dgm:presLayoutVars>
          <dgm:chMax val="1"/>
          <dgm:bulletEnabled val="1"/>
        </dgm:presLayoutVars>
      </dgm:prSet>
      <dgm:spPr/>
    </dgm:pt>
    <dgm:pt modelId="{3FD8908B-2C57-49A4-8FE2-68B8D481AF90}" type="pres">
      <dgm:prSet presAssocID="{E2C5424B-133E-425E-B3C0-24790B9E332C}" presName="descendantText" presStyleLbl="alignAccFollowNode1" presStyleIdx="2" presStyleCnt="4" custScaleX="135475" custScaleY="122378">
        <dgm:presLayoutVars>
          <dgm:bulletEnabled val="1"/>
        </dgm:presLayoutVars>
      </dgm:prSet>
      <dgm:spPr/>
    </dgm:pt>
    <dgm:pt modelId="{97714106-9CE7-4B58-940D-E7DC8A47B310}" type="pres">
      <dgm:prSet presAssocID="{E40A5B5B-324C-44E7-80D8-317BB7C88B81}" presName="sp" presStyleCnt="0"/>
      <dgm:spPr/>
    </dgm:pt>
    <dgm:pt modelId="{3003297B-1793-451E-BABA-E12CF8A0570F}" type="pres">
      <dgm:prSet presAssocID="{9E3B6383-6C9C-486A-A0EC-2E025789FAD6}" presName="linNode" presStyleCnt="0"/>
      <dgm:spPr/>
    </dgm:pt>
    <dgm:pt modelId="{6FD0E45B-5766-456E-BF9E-86CE025F8C49}" type="pres">
      <dgm:prSet presAssocID="{9E3B6383-6C9C-486A-A0EC-2E025789FAD6}" presName="parentText" presStyleLbl="node1" presStyleIdx="3" presStyleCnt="4" custScaleX="40789">
        <dgm:presLayoutVars>
          <dgm:chMax val="1"/>
          <dgm:bulletEnabled val="1"/>
        </dgm:presLayoutVars>
      </dgm:prSet>
      <dgm:spPr/>
    </dgm:pt>
    <dgm:pt modelId="{443E0A3D-8630-4076-86EB-48F9D589EA3C}" type="pres">
      <dgm:prSet presAssocID="{9E3B6383-6C9C-486A-A0EC-2E025789FAD6}" presName="descendantText" presStyleLbl="alignAccFollowNode1" presStyleIdx="3" presStyleCnt="4" custScaleX="147428" custScaleY="121591" custLinFactNeighborX="1168">
        <dgm:presLayoutVars>
          <dgm:bulletEnabled val="1"/>
        </dgm:presLayoutVars>
      </dgm:prSet>
      <dgm:spPr/>
    </dgm:pt>
  </dgm:ptLst>
  <dgm:cxnLst>
    <dgm:cxn modelId="{6BD40809-CCEB-46AD-8C79-FCDDD6BC0BB8}" type="presOf" srcId="{2298561B-2F45-470D-92D0-BD94705BDE67}" destId="{DC0FA45C-54D2-4B9C-9C32-8BB58119326C}" srcOrd="0" destOrd="1" presId="urn:microsoft.com/office/officeart/2005/8/layout/vList5"/>
    <dgm:cxn modelId="{CBB41D1A-924C-484F-A0A3-EAFBEA1FD860}" srcId="{95E81E61-C6A8-40EF-A32B-1104F09D25D3}" destId="{9E3B6383-6C9C-486A-A0EC-2E025789FAD6}" srcOrd="3" destOrd="0" parTransId="{208198E3-BCFD-43F8-BC75-BFA4D9979C9E}" sibTransId="{0BEEBB7B-3212-4DD6-A10D-3AA78B88374D}"/>
    <dgm:cxn modelId="{D0529525-99A5-499C-A5CC-7F08F31B4E04}" srcId="{28C6734E-12AF-4EB8-8DDB-11315CCC45D5}" destId="{E88E8C75-51FD-4AD6-8F09-7C51984A1E89}" srcOrd="0" destOrd="0" parTransId="{FC92726C-7948-488A-8957-75D427B005FE}" sibTransId="{892E5CA6-33D3-4079-A025-0BCA7A763717}"/>
    <dgm:cxn modelId="{A13D413E-6C50-49F2-944A-895CC235962C}" type="presOf" srcId="{28C6734E-12AF-4EB8-8DDB-11315CCC45D5}" destId="{BD8E5B74-AE41-4F21-AD97-DBF5062878C7}" srcOrd="0" destOrd="0" presId="urn:microsoft.com/office/officeart/2005/8/layout/vList5"/>
    <dgm:cxn modelId="{31895B3F-BE71-4D35-945E-0C5A77374B86}" type="presOf" srcId="{5A3BE81B-68F2-49B5-BD0C-645525E0C1BC}" destId="{DA0532A7-1468-4E7E-953C-475127ADDEB8}" srcOrd="0" destOrd="1" presId="urn:microsoft.com/office/officeart/2005/8/layout/vList5"/>
    <dgm:cxn modelId="{0651CA40-AE95-4EF9-B962-5172A1D305EB}" srcId="{E2C5424B-133E-425E-B3C0-24790B9E332C}" destId="{1188509D-25A4-46F5-A80F-220D6E4BC929}" srcOrd="1" destOrd="0" parTransId="{5C083D0E-F6AF-4D4B-8546-0A29B31BE72E}" sibTransId="{E663196A-7F88-4EAB-8F01-A2FC7A4682C5}"/>
    <dgm:cxn modelId="{AD9E3A6F-2A4B-4640-BAC8-E61125857868}" type="presOf" srcId="{1188509D-25A4-46F5-A80F-220D6E4BC929}" destId="{3FD8908B-2C57-49A4-8FE2-68B8D481AF90}" srcOrd="0" destOrd="1" presId="urn:microsoft.com/office/officeart/2005/8/layout/vList5"/>
    <dgm:cxn modelId="{4C74696F-1C73-4745-B9C3-29B661907D6D}" srcId="{95E81E61-C6A8-40EF-A32B-1104F09D25D3}" destId="{D8C5D81F-4895-4C6B-948F-D024DFD3F90D}" srcOrd="1" destOrd="0" parTransId="{B28AA8F3-059D-4BD9-B58D-A34AA517B8F0}" sibTransId="{C178194F-AA1B-4B7D-8FDA-B52EBC9861C4}"/>
    <dgm:cxn modelId="{9704DD70-E1DF-43AE-8224-86606D886621}" type="presOf" srcId="{D8C5D81F-4895-4C6B-948F-D024DFD3F90D}" destId="{3DCFBFD8-6C97-422E-9639-3503541705B4}" srcOrd="0" destOrd="0" presId="urn:microsoft.com/office/officeart/2005/8/layout/vList5"/>
    <dgm:cxn modelId="{22BE9580-63CE-44D7-882F-7D1E0E8694AA}" srcId="{D8C5D81F-4895-4C6B-948F-D024DFD3F90D}" destId="{06230073-A082-4A0A-98FB-95DC518C4327}" srcOrd="0" destOrd="0" parTransId="{3855D959-5971-42F0-A44A-9EEA8706D1F6}" sibTransId="{62B70EBD-C2B9-4413-8FA1-EFD47821EE0F}"/>
    <dgm:cxn modelId="{A7062189-46EA-4942-BECF-DD90FF98AB64}" type="presOf" srcId="{06230073-A082-4A0A-98FB-95DC518C4327}" destId="{DC0FA45C-54D2-4B9C-9C32-8BB58119326C}" srcOrd="0" destOrd="0" presId="urn:microsoft.com/office/officeart/2005/8/layout/vList5"/>
    <dgm:cxn modelId="{7A133D8D-DD31-44C5-A4A2-8126B53C0159}" srcId="{D8C5D81F-4895-4C6B-948F-D024DFD3F90D}" destId="{B51643CC-D1BF-448C-9A28-025CE18DCC98}" srcOrd="2" destOrd="0" parTransId="{7A12830F-8838-4B6E-B2BF-A0C324C728AE}" sibTransId="{1B8E0D6B-D817-44DC-8569-5CA207927CA2}"/>
    <dgm:cxn modelId="{85DB9990-03F6-4D32-9999-B381AA426E9A}" srcId="{E2C5424B-133E-425E-B3C0-24790B9E332C}" destId="{79701932-05DB-442D-A493-8D2E36F0522D}" srcOrd="0" destOrd="0" parTransId="{B9E5DF61-E1D7-4965-BB5B-9253FED49F68}" sibTransId="{A25F83BF-112A-4CD8-95C5-412E75649510}"/>
    <dgm:cxn modelId="{ABB7BB91-E28A-41FE-92E7-B7742765D702}" srcId="{D8C5D81F-4895-4C6B-948F-D024DFD3F90D}" destId="{2298561B-2F45-470D-92D0-BD94705BDE67}" srcOrd="1" destOrd="0" parTransId="{AD02F23A-566A-4BB0-B793-0C3BC6040F1D}" sibTransId="{52DC1280-2A76-4E22-BCD5-F98EAF60D9DF}"/>
    <dgm:cxn modelId="{7D0B2E97-BF19-443B-9D71-D314BFE52F2B}" type="presOf" srcId="{B51643CC-D1BF-448C-9A28-025CE18DCC98}" destId="{DC0FA45C-54D2-4B9C-9C32-8BB58119326C}" srcOrd="0" destOrd="2" presId="urn:microsoft.com/office/officeart/2005/8/layout/vList5"/>
    <dgm:cxn modelId="{D18325B3-EBF4-4D50-A26F-46ACC693F408}" type="presOf" srcId="{EA711318-C999-435F-B7D6-304C35EA60E1}" destId="{443E0A3D-8630-4076-86EB-48F9D589EA3C}" srcOrd="0" destOrd="0" presId="urn:microsoft.com/office/officeart/2005/8/layout/vList5"/>
    <dgm:cxn modelId="{29717CB6-D228-4053-9F5F-9A498AB54D56}" type="presOf" srcId="{E2C5424B-133E-425E-B3C0-24790B9E332C}" destId="{D72C9436-D4A3-4548-9509-C80917848D62}" srcOrd="0" destOrd="0" presId="urn:microsoft.com/office/officeart/2005/8/layout/vList5"/>
    <dgm:cxn modelId="{EF903ECC-E896-48A2-BB6B-6D69284088EC}" type="presOf" srcId="{E88E8C75-51FD-4AD6-8F09-7C51984A1E89}" destId="{DA0532A7-1468-4E7E-953C-475127ADDEB8}" srcOrd="0" destOrd="0" presId="urn:microsoft.com/office/officeart/2005/8/layout/vList5"/>
    <dgm:cxn modelId="{A1D766CC-3ECD-4498-A77A-8967C432C788}" type="presOf" srcId="{79701932-05DB-442D-A493-8D2E36F0522D}" destId="{3FD8908B-2C57-49A4-8FE2-68B8D481AF90}" srcOrd="0" destOrd="0" presId="urn:microsoft.com/office/officeart/2005/8/layout/vList5"/>
    <dgm:cxn modelId="{5A3478D6-80E0-4AB6-87EC-F575C7D389F3}" srcId="{28C6734E-12AF-4EB8-8DDB-11315CCC45D5}" destId="{5A3BE81B-68F2-49B5-BD0C-645525E0C1BC}" srcOrd="1" destOrd="0" parTransId="{A0B3D680-66AA-44AC-89EB-7D2B5F2E83AA}" sibTransId="{479DDCCB-0170-42A8-AF1C-8BAA3BFC0E5E}"/>
    <dgm:cxn modelId="{3E0440D7-1E02-4573-8A5E-273F4EBBD20D}" srcId="{9E3B6383-6C9C-486A-A0EC-2E025789FAD6}" destId="{EA711318-C999-435F-B7D6-304C35EA60E1}" srcOrd="0" destOrd="0" parTransId="{B6274A5E-6C5E-49CE-837D-99C2A058D2F0}" sibTransId="{AF4EF27D-D093-4FDD-A963-9D200B6DACE2}"/>
    <dgm:cxn modelId="{99E193E5-0EB4-4E1C-ABE2-1F812272285C}" srcId="{95E81E61-C6A8-40EF-A32B-1104F09D25D3}" destId="{E2C5424B-133E-425E-B3C0-24790B9E332C}" srcOrd="2" destOrd="0" parTransId="{EAF2F5E6-5EDF-436B-BA28-FDE044A95E72}" sibTransId="{E40A5B5B-324C-44E7-80D8-317BB7C88B81}"/>
    <dgm:cxn modelId="{BEFF14EE-EC0F-477B-90A5-77E111F258F2}" srcId="{95E81E61-C6A8-40EF-A32B-1104F09D25D3}" destId="{28C6734E-12AF-4EB8-8DDB-11315CCC45D5}" srcOrd="0" destOrd="0" parTransId="{D4F5FA36-DDD4-41C9-A1FD-14F44D666A0C}" sibTransId="{598327D5-26D4-4D59-8504-C358311EE0C4}"/>
    <dgm:cxn modelId="{22EAE4FB-1287-420C-BEA6-4753DF6EDE9A}" type="presOf" srcId="{9E3B6383-6C9C-486A-A0EC-2E025789FAD6}" destId="{6FD0E45B-5766-456E-BF9E-86CE025F8C49}" srcOrd="0" destOrd="0" presId="urn:microsoft.com/office/officeart/2005/8/layout/vList5"/>
    <dgm:cxn modelId="{997873FF-D0A5-4DB5-9D6E-E479399AC7DF}" type="presOf" srcId="{95E81E61-C6A8-40EF-A32B-1104F09D25D3}" destId="{D623D0CF-E85A-437E-B815-8D3FCE2DD1C5}" srcOrd="0" destOrd="0" presId="urn:microsoft.com/office/officeart/2005/8/layout/vList5"/>
    <dgm:cxn modelId="{A1CBF4C3-989B-4F2F-91B4-FE6E510BF86E}" type="presParOf" srcId="{D623D0CF-E85A-437E-B815-8D3FCE2DD1C5}" destId="{E5936516-CE46-49EA-A4CA-157FC9135320}" srcOrd="0" destOrd="0" presId="urn:microsoft.com/office/officeart/2005/8/layout/vList5"/>
    <dgm:cxn modelId="{D5282A20-01A6-4539-AE1C-66A4B9F9BAFB}" type="presParOf" srcId="{E5936516-CE46-49EA-A4CA-157FC9135320}" destId="{BD8E5B74-AE41-4F21-AD97-DBF5062878C7}" srcOrd="0" destOrd="0" presId="urn:microsoft.com/office/officeart/2005/8/layout/vList5"/>
    <dgm:cxn modelId="{94D27FB3-B260-48B4-B265-308C53B58529}" type="presParOf" srcId="{E5936516-CE46-49EA-A4CA-157FC9135320}" destId="{DA0532A7-1468-4E7E-953C-475127ADDEB8}" srcOrd="1" destOrd="0" presId="urn:microsoft.com/office/officeart/2005/8/layout/vList5"/>
    <dgm:cxn modelId="{8BCD36BC-362E-4D7F-A49A-6891E4B446CD}" type="presParOf" srcId="{D623D0CF-E85A-437E-B815-8D3FCE2DD1C5}" destId="{240E8840-8E08-4C80-8BA4-3966D700B3E2}" srcOrd="1" destOrd="0" presId="urn:microsoft.com/office/officeart/2005/8/layout/vList5"/>
    <dgm:cxn modelId="{6CABFA8C-9075-4E65-9ECB-877047C57054}" type="presParOf" srcId="{D623D0CF-E85A-437E-B815-8D3FCE2DD1C5}" destId="{F30D2E0F-EA34-4028-9D27-6A954E940578}" srcOrd="2" destOrd="0" presId="urn:microsoft.com/office/officeart/2005/8/layout/vList5"/>
    <dgm:cxn modelId="{5533DB9D-2985-4C60-A9A3-0C222E5431CB}" type="presParOf" srcId="{F30D2E0F-EA34-4028-9D27-6A954E940578}" destId="{3DCFBFD8-6C97-422E-9639-3503541705B4}" srcOrd="0" destOrd="0" presId="urn:microsoft.com/office/officeart/2005/8/layout/vList5"/>
    <dgm:cxn modelId="{D7AB03E4-F50F-4EED-B097-C193A8CD8503}" type="presParOf" srcId="{F30D2E0F-EA34-4028-9D27-6A954E940578}" destId="{DC0FA45C-54D2-4B9C-9C32-8BB58119326C}" srcOrd="1" destOrd="0" presId="urn:microsoft.com/office/officeart/2005/8/layout/vList5"/>
    <dgm:cxn modelId="{1B055DC7-1285-47CE-8FBF-C728766AB7C9}" type="presParOf" srcId="{D623D0CF-E85A-437E-B815-8D3FCE2DD1C5}" destId="{B65CA160-2CF4-49CA-823D-398E24472BEE}" srcOrd="3" destOrd="0" presId="urn:microsoft.com/office/officeart/2005/8/layout/vList5"/>
    <dgm:cxn modelId="{020EB529-285F-4C16-9AE9-D0622EB422EC}" type="presParOf" srcId="{D623D0CF-E85A-437E-B815-8D3FCE2DD1C5}" destId="{44C45C27-F928-48E9-99F6-6CA66E80251E}" srcOrd="4" destOrd="0" presId="urn:microsoft.com/office/officeart/2005/8/layout/vList5"/>
    <dgm:cxn modelId="{D1F10C69-4C42-4638-80A7-21B0C0C0B604}" type="presParOf" srcId="{44C45C27-F928-48E9-99F6-6CA66E80251E}" destId="{D72C9436-D4A3-4548-9509-C80917848D62}" srcOrd="0" destOrd="0" presId="urn:microsoft.com/office/officeart/2005/8/layout/vList5"/>
    <dgm:cxn modelId="{1266D67A-1D7E-472B-8034-0320FCAC21AC}" type="presParOf" srcId="{44C45C27-F928-48E9-99F6-6CA66E80251E}" destId="{3FD8908B-2C57-49A4-8FE2-68B8D481AF90}" srcOrd="1" destOrd="0" presId="urn:microsoft.com/office/officeart/2005/8/layout/vList5"/>
    <dgm:cxn modelId="{E24D396F-C2DB-4845-8435-9CFBB0769BC0}" type="presParOf" srcId="{D623D0CF-E85A-437E-B815-8D3FCE2DD1C5}" destId="{97714106-9CE7-4B58-940D-E7DC8A47B310}" srcOrd="5" destOrd="0" presId="urn:microsoft.com/office/officeart/2005/8/layout/vList5"/>
    <dgm:cxn modelId="{8E1E2021-D292-4CFB-B702-0B2F2A6B18D9}" type="presParOf" srcId="{D623D0CF-E85A-437E-B815-8D3FCE2DD1C5}" destId="{3003297B-1793-451E-BABA-E12CF8A0570F}" srcOrd="6" destOrd="0" presId="urn:microsoft.com/office/officeart/2005/8/layout/vList5"/>
    <dgm:cxn modelId="{C2073CA4-E441-4638-ADCC-7987D362D19A}" type="presParOf" srcId="{3003297B-1793-451E-BABA-E12CF8A0570F}" destId="{6FD0E45B-5766-456E-BF9E-86CE025F8C49}" srcOrd="0" destOrd="0" presId="urn:microsoft.com/office/officeart/2005/8/layout/vList5"/>
    <dgm:cxn modelId="{A61C11ED-E394-49C9-9AEC-00F562638205}" type="presParOf" srcId="{3003297B-1793-451E-BABA-E12CF8A0570F}" destId="{443E0A3D-8630-4076-86EB-48F9D589EA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567D0-A959-4CF5-A603-A8E68CBB29A7}">
      <dsp:nvSpPr>
        <dsp:cNvPr id="0" name=""/>
        <dsp:cNvSpPr/>
      </dsp:nvSpPr>
      <dsp:spPr>
        <a:xfrm rot="5400000">
          <a:off x="1613905" y="296183"/>
          <a:ext cx="3161955" cy="30069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July 31 goal was met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Resolved claims for more than 81,000 people between end of May </a:t>
          </a:r>
          <a:br>
            <a:rPr lang="en-US" sz="1900" kern="1200" dirty="0"/>
          </a:br>
          <a:r>
            <a:rPr lang="en-US" sz="1900" kern="1200" dirty="0"/>
            <a:t>and July 31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Staff were committed </a:t>
          </a:r>
          <a:br>
            <a:rPr lang="en-US" sz="1900" kern="1200" dirty="0"/>
          </a:br>
          <a:r>
            <a:rPr lang="en-US" sz="1900" kern="1200" dirty="0"/>
            <a:t>to the goal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Adjustments were made quickly when needed</a:t>
          </a:r>
        </a:p>
      </dsp:txBody>
      <dsp:txXfrm rot="-5400000">
        <a:off x="1691408" y="365468"/>
        <a:ext cx="2860162" cy="2868381"/>
      </dsp:txXfrm>
    </dsp:sp>
    <dsp:sp modelId="{8D0DB21B-E90C-4886-8481-97FA3F36CCA4}">
      <dsp:nvSpPr>
        <dsp:cNvPr id="0" name=""/>
        <dsp:cNvSpPr/>
      </dsp:nvSpPr>
      <dsp:spPr>
        <a:xfrm>
          <a:off x="0" y="0"/>
          <a:ext cx="1691408" cy="35993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Positives</a:t>
          </a:r>
        </a:p>
      </dsp:txBody>
      <dsp:txXfrm>
        <a:off x="82568" y="82568"/>
        <a:ext cx="1526272" cy="3434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A6EB0-6ED2-45B9-8092-2D0A23D0DC9D}">
      <dsp:nvSpPr>
        <dsp:cNvPr id="0" name=""/>
        <dsp:cNvSpPr/>
      </dsp:nvSpPr>
      <dsp:spPr>
        <a:xfrm rot="5400000">
          <a:off x="2067236" y="295639"/>
          <a:ext cx="2257606" cy="30080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Need </a:t>
          </a:r>
          <a:r>
            <a:rPr lang="en-US" sz="1900" kern="1200"/>
            <a:t>strong </a:t>
          </a:r>
          <a:br>
            <a:rPr lang="en-US" sz="1900" kern="1200"/>
          </a:br>
          <a:r>
            <a:rPr lang="en-US" sz="1900" kern="1200"/>
            <a:t>data </a:t>
          </a:r>
          <a:r>
            <a:rPr lang="en-US" sz="1900" kern="1200" dirty="0"/>
            <a:t>analysis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Need to utilize the system for assigning work rather than manual assignments</a:t>
          </a:r>
        </a:p>
      </dsp:txBody>
      <dsp:txXfrm rot="-5400000">
        <a:off x="1692021" y="781062"/>
        <a:ext cx="2897830" cy="2037192"/>
      </dsp:txXfrm>
    </dsp:sp>
    <dsp:sp modelId="{825EF65D-4644-45A6-9BC3-3D26BCA70DB4}">
      <dsp:nvSpPr>
        <dsp:cNvPr id="0" name=""/>
        <dsp:cNvSpPr/>
      </dsp:nvSpPr>
      <dsp:spPr>
        <a:xfrm>
          <a:off x="0" y="0"/>
          <a:ext cx="1692020" cy="35993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Lessons learned</a:t>
          </a:r>
        </a:p>
      </dsp:txBody>
      <dsp:txXfrm>
        <a:off x="82598" y="82598"/>
        <a:ext cx="1526824" cy="3434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A47CB-C39D-41C1-8CCF-C777086AA307}">
      <dsp:nvSpPr>
        <dsp:cNvPr id="0" name=""/>
        <dsp:cNvSpPr/>
      </dsp:nvSpPr>
      <dsp:spPr>
        <a:xfrm>
          <a:off x="0" y="0"/>
          <a:ext cx="2680565" cy="3969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Giant numbers, giant response for COVID-19</a:t>
          </a:r>
        </a:p>
      </dsp:txBody>
      <dsp:txXfrm>
        <a:off x="130854" y="130854"/>
        <a:ext cx="2418857" cy="37080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EF31E-FEB4-46BB-A190-00CC98B86C52}">
      <dsp:nvSpPr>
        <dsp:cNvPr id="0" name=""/>
        <dsp:cNvSpPr/>
      </dsp:nvSpPr>
      <dsp:spPr>
        <a:xfrm rot="5400000">
          <a:off x="4636060" y="-1154157"/>
          <a:ext cx="3537336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Eliminate backlog of appeal requests within the next 45 days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Resolve issues on claims where claimants are not receiving payment. These are prioritized by working the oldest waiting first. </a:t>
          </a:r>
        </a:p>
      </dsp:txBody>
      <dsp:txXfrm rot="-5400000">
        <a:off x="3039737" y="614845"/>
        <a:ext cx="6557305" cy="3191978"/>
      </dsp:txXfrm>
    </dsp:sp>
    <dsp:sp modelId="{3C88D94E-664D-4FC9-8DCC-D0CFA524DF7B}">
      <dsp:nvSpPr>
        <dsp:cNvPr id="0" name=""/>
        <dsp:cNvSpPr/>
      </dsp:nvSpPr>
      <dsp:spPr>
        <a:xfrm>
          <a:off x="745879" y="0"/>
          <a:ext cx="2293856" cy="4421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Our main priorities</a:t>
          </a:r>
        </a:p>
      </dsp:txBody>
      <dsp:txXfrm>
        <a:off x="857856" y="111977"/>
        <a:ext cx="2069902" cy="41977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532A7-1468-4E7E-953C-475127ADDEB8}">
      <dsp:nvSpPr>
        <dsp:cNvPr id="0" name=""/>
        <dsp:cNvSpPr/>
      </dsp:nvSpPr>
      <dsp:spPr>
        <a:xfrm rot="5400000">
          <a:off x="4982913" y="-3637537"/>
          <a:ext cx="943499" cy="83073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Expand skillset of current call agents to resolve claimant issues without transferring to another agent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Train issue writers on additional matters so they can assist in areas they had not previously worked</a:t>
          </a:r>
        </a:p>
      </dsp:txBody>
      <dsp:txXfrm rot="-5400000">
        <a:off x="1300996" y="90438"/>
        <a:ext cx="8261275" cy="851383"/>
      </dsp:txXfrm>
    </dsp:sp>
    <dsp:sp modelId="{BD8E5B74-AE41-4F21-AD97-DBF5062878C7}">
      <dsp:nvSpPr>
        <dsp:cNvPr id="0" name=""/>
        <dsp:cNvSpPr/>
      </dsp:nvSpPr>
      <dsp:spPr>
        <a:xfrm>
          <a:off x="626" y="2137"/>
          <a:ext cx="1300369" cy="10279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Skills</a:t>
          </a:r>
        </a:p>
      </dsp:txBody>
      <dsp:txXfrm>
        <a:off x="50808" y="52319"/>
        <a:ext cx="1200005" cy="927618"/>
      </dsp:txXfrm>
    </dsp:sp>
    <dsp:sp modelId="{DC0FA45C-54D2-4B9C-9C32-8BB58119326C}">
      <dsp:nvSpPr>
        <dsp:cNvPr id="0" name=""/>
        <dsp:cNvSpPr/>
      </dsp:nvSpPr>
      <dsp:spPr>
        <a:xfrm rot="5400000">
          <a:off x="4943969" y="-2567047"/>
          <a:ext cx="1006765" cy="83251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We have hired hundreds of staff at the call agent level and more than doubled our adjudication staff, with more hiring occurring at all levels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Utilized staff from other areas within the agency to various workloads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Contracted with vendors to work on document backlogs and answer phones. </a:t>
          </a:r>
        </a:p>
      </dsp:txBody>
      <dsp:txXfrm rot="-5400000">
        <a:off x="1284793" y="1141275"/>
        <a:ext cx="8275971" cy="908473"/>
      </dsp:txXfrm>
    </dsp:sp>
    <dsp:sp modelId="{3DCFBFD8-6C97-422E-9639-3503541705B4}">
      <dsp:nvSpPr>
        <dsp:cNvPr id="0" name=""/>
        <dsp:cNvSpPr/>
      </dsp:nvSpPr>
      <dsp:spPr>
        <a:xfrm>
          <a:off x="626" y="1081519"/>
          <a:ext cx="1284166" cy="10279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Staffing</a:t>
          </a:r>
        </a:p>
      </dsp:txBody>
      <dsp:txXfrm>
        <a:off x="50808" y="1131701"/>
        <a:ext cx="1183802" cy="927618"/>
      </dsp:txXfrm>
    </dsp:sp>
    <dsp:sp modelId="{3FD8908B-2C57-49A4-8FE2-68B8D481AF90}">
      <dsp:nvSpPr>
        <dsp:cNvPr id="0" name=""/>
        <dsp:cNvSpPr/>
      </dsp:nvSpPr>
      <dsp:spPr>
        <a:xfrm rot="5400000">
          <a:off x="4953287" y="-1476627"/>
          <a:ext cx="1006420" cy="83030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Streamlined processes wherever possible, allowing for determinations to be made quickly with the information available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Assign and shift staff to workloads that are high priority and/or high volume based on the need that day.</a:t>
          </a:r>
        </a:p>
      </dsp:txBody>
      <dsp:txXfrm rot="-5400000">
        <a:off x="1304977" y="2220812"/>
        <a:ext cx="8253912" cy="908162"/>
      </dsp:txXfrm>
    </dsp:sp>
    <dsp:sp modelId="{D72C9436-D4A3-4548-9509-C80917848D62}">
      <dsp:nvSpPr>
        <dsp:cNvPr id="0" name=""/>
        <dsp:cNvSpPr/>
      </dsp:nvSpPr>
      <dsp:spPr>
        <a:xfrm>
          <a:off x="626" y="2160901"/>
          <a:ext cx="1304350" cy="10279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Efficiency</a:t>
          </a:r>
        </a:p>
      </dsp:txBody>
      <dsp:txXfrm>
        <a:off x="50808" y="2211083"/>
        <a:ext cx="1203986" cy="927618"/>
      </dsp:txXfrm>
    </dsp:sp>
    <dsp:sp modelId="{443E0A3D-8630-4076-86EB-48F9D589EA3C}">
      <dsp:nvSpPr>
        <dsp:cNvPr id="0" name=""/>
        <dsp:cNvSpPr/>
      </dsp:nvSpPr>
      <dsp:spPr>
        <a:xfrm rot="5400000">
          <a:off x="4954843" y="-404767"/>
          <a:ext cx="999947" cy="831808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Partnered with IT to automatically process cases where there is high confidence in decision results</a:t>
          </a:r>
        </a:p>
      </dsp:txBody>
      <dsp:txXfrm rot="-5400000">
        <a:off x="1295774" y="3303115"/>
        <a:ext cx="8269273" cy="902321"/>
      </dsp:txXfrm>
    </dsp:sp>
    <dsp:sp modelId="{6FD0E45B-5766-456E-BF9E-86CE025F8C49}">
      <dsp:nvSpPr>
        <dsp:cNvPr id="0" name=""/>
        <dsp:cNvSpPr/>
      </dsp:nvSpPr>
      <dsp:spPr>
        <a:xfrm>
          <a:off x="626" y="3240283"/>
          <a:ext cx="1294520" cy="10279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Technology</a:t>
          </a:r>
        </a:p>
      </dsp:txBody>
      <dsp:txXfrm>
        <a:off x="50808" y="3290465"/>
        <a:ext cx="1194156" cy="927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6D49A-B104-4B37-AFAA-42F1C2BEBD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54C9B-B635-4C68-A0CA-093A49503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5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754C9B-B635-4C68-A0CA-093A49503A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43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754C9B-B635-4C68-A0CA-093A49503A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8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754C9B-B635-4C68-A0CA-093A49503A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44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754C9B-B635-4C68-A0CA-093A49503A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69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754C9B-B635-4C68-A0CA-093A49503A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13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754C9B-B635-4C68-A0CA-093A49503A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23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754C9B-B635-4C68-A0CA-093A49503A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3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F968B258-E440-47C7-854C-C438A182A258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854" y="2945759"/>
            <a:ext cx="2541746" cy="93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9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17AB32D7-F2D1-4EF2-A06D-277298C474B5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3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bg2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bg2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4874825"/>
            <a:ext cx="1057834" cy="917091"/>
          </a:xfrm>
          <a:prstGeom prst="rect">
            <a:avLst/>
          </a:prstGeom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357EF4BB-F95A-47C8-87B0-7E6AC8521186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2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8177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05CF8EE4-0D32-41E4-BDF5-5B4DB165F810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4874825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15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40E3CF39-EC0A-47C5-B496-50A432E0228B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41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238923FC-BC75-4449-A4F3-267EF5824FDF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98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E7BF55E5-FEE6-4958-AFEC-136C980B8B13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9877" y="6484863"/>
            <a:ext cx="648946" cy="373137"/>
          </a:xfrm>
          <a:prstGeom prst="rect">
            <a:avLst/>
          </a:prstGeom>
        </p:spPr>
        <p:txBody>
          <a:bodyPr/>
          <a:lstStyle>
            <a:lvl1pPr algn="r"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7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3FF9A848-E711-4ECC-A226-6C1CB4B96E73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86267-B914-496D-A2FA-BB525FECF618}"/>
              </a:ext>
            </a:extLst>
          </p:cNvPr>
          <p:cNvSpPr txBox="1">
            <a:spLocks/>
          </p:cNvSpPr>
          <p:nvPr userDrawn="1"/>
        </p:nvSpPr>
        <p:spPr>
          <a:xfrm>
            <a:off x="11539877" y="6484863"/>
            <a:ext cx="648946" cy="3731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70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4122" y="2336873"/>
            <a:ext cx="4700060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092D11D4-76E9-415A-8A93-FBE37A3BD231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8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73AE690A-6FAA-4FD8-A7F2-F9FDAB92C385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7DEE18DA-2985-48A8-943A-B269CD56BD1C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9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EAE34F11-7780-4341-BC4E-081D71005BF4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6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48293B23-5317-4741-B891-4EA6D6E96221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3B5C287D-48DE-4E62-AB62-AD9CFCE412BB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4874825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27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6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2B6E46-AC24-4BE9-8ACF-6C5818BFED3A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9267" y="5936187"/>
            <a:ext cx="68706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321" y="5936185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83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80" r:id="rId3"/>
    <p:sldLayoutId id="2147483681" r:id="rId4"/>
    <p:sldLayoutId id="2147483682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sd.wa.gov/unemployment/dashboar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sd.wa.gov/unemployment/dashboard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g"/><Relationship Id="rId4" Type="http://schemas.openxmlformats.org/officeDocument/2006/relationships/hyperlink" Target="https://esd.wa.gov/unemployment/dashboar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4CD8C18-3B50-4A44-A852-06DCF56A2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/>
              <a:t>Employment Security Advisory Committee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A2495A6B-F55B-4483-990C-218B1A87D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542147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Diane Rosado, Sam Virgil, </a:t>
            </a:r>
            <a:r>
              <a:rPr lang="en-US"/>
              <a:t>Alexander Wolter</a:t>
            </a:r>
          </a:p>
          <a:p>
            <a:pPr algn="l"/>
            <a:r>
              <a:rPr lang="en-US" dirty="0"/>
              <a:t>Unemployment Insurance Customer Support</a:t>
            </a:r>
          </a:p>
          <a:p>
            <a:pPr algn="l"/>
            <a:r>
              <a:rPr lang="en-US" dirty="0"/>
              <a:t>Employment Security Department</a:t>
            </a:r>
          </a:p>
          <a:p>
            <a:pPr algn="l"/>
            <a:r>
              <a:rPr lang="en-US" dirty="0"/>
              <a:t>August 17, 2020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8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69E1-500F-4C18-8075-4CC236BF6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 – Operation 100%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2E37D3E-48F9-4175-BDE3-90E23D0A97B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96152573"/>
              </p:ext>
            </p:extLst>
          </p:nvPr>
        </p:nvGraphicFramePr>
        <p:xfrm>
          <a:off x="680320" y="2336873"/>
          <a:ext cx="4698358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BF052E-0204-4845-9BA6-6A521B70FA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0187801"/>
              </p:ext>
            </p:extLst>
          </p:nvPr>
        </p:nvGraphicFramePr>
        <p:xfrm>
          <a:off x="5594123" y="2336873"/>
          <a:ext cx="4700058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6381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71E60-6CC6-44AC-9055-CF7DEFF6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 Data</a:t>
            </a:r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2AA2446A-11AF-4BF3-B31A-CC98C383DA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930052" y="2301138"/>
            <a:ext cx="6520234" cy="415664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607E4-07C7-412D-964D-DE5162E1451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2713" y="6484938"/>
            <a:ext cx="649287" cy="37306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66EFD4-A338-4421-A527-962818B73492}"/>
              </a:ext>
            </a:extLst>
          </p:cNvPr>
          <p:cNvSpPr txBox="1"/>
          <p:nvPr/>
        </p:nvSpPr>
        <p:spPr>
          <a:xfrm>
            <a:off x="6323723" y="6457787"/>
            <a:ext cx="4352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  <a:hlinkClick r:id="rId4"/>
              </a:rPr>
              <a:t>https://esd.wa.gov/unemployment/dashboard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D3C133F-E555-448C-8208-E78CE75E250D}"/>
              </a:ext>
            </a:extLst>
          </p:cNvPr>
          <p:cNvGrpSpPr/>
          <p:nvPr/>
        </p:nvGrpSpPr>
        <p:grpSpPr>
          <a:xfrm>
            <a:off x="499329" y="2301139"/>
            <a:ext cx="3037690" cy="3938888"/>
            <a:chOff x="0" y="0"/>
            <a:chExt cx="6919880" cy="76752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CDEA48B-1399-4469-9791-40F796A69F57}"/>
                </a:ext>
              </a:extLst>
            </p:cNvPr>
            <p:cNvSpPr/>
            <p:nvPr/>
          </p:nvSpPr>
          <p:spPr>
            <a:xfrm>
              <a:off x="0" y="0"/>
              <a:ext cx="6919880" cy="767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60091ECD-FDBC-42B9-B342-F73660C48C8F}"/>
                </a:ext>
              </a:extLst>
            </p:cNvPr>
            <p:cNvSpPr txBox="1"/>
            <p:nvPr/>
          </p:nvSpPr>
          <p:spPr>
            <a:xfrm>
              <a:off x="37467" y="37467"/>
              <a:ext cx="6844946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800" kern="1200" dirty="0"/>
                <a:t>Operation Accomplished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86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71E60-6CC6-44AC-9055-CF7DEFF6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Dashboard Data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607E4-07C7-412D-964D-DE5162E1451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2713" y="6484938"/>
            <a:ext cx="649287" cy="37306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2819A017-FB73-4AF0-B596-37B14AE710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254058"/>
              </p:ext>
            </p:extLst>
          </p:nvPr>
        </p:nvGraphicFramePr>
        <p:xfrm>
          <a:off x="253554" y="2256824"/>
          <a:ext cx="2680565" cy="3973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367155AC-55AF-471F-A8D4-F01C7AEB6AEB}"/>
              </a:ext>
            </a:extLst>
          </p:cNvPr>
          <p:cNvSpPr txBox="1"/>
          <p:nvPr/>
        </p:nvSpPr>
        <p:spPr>
          <a:xfrm>
            <a:off x="6421790" y="6324057"/>
            <a:ext cx="4352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  <a:hlinkClick r:id="rId8"/>
              </a:rPr>
              <a:t>https://esd.wa.gov/unemployment/dashboard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" name="Content Placeholder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32185FD-FA80-4E77-8691-5BF6B15AC9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9"/>
          <a:stretch>
            <a:fillRect/>
          </a:stretch>
        </p:blipFill>
        <p:spPr>
          <a:xfrm>
            <a:off x="2934119" y="2314383"/>
            <a:ext cx="7542960" cy="3995874"/>
          </a:xfrm>
        </p:spPr>
      </p:pic>
    </p:spTree>
    <p:extLst>
      <p:ext uri="{BB962C8B-B14F-4D97-AF65-F5344CB8AC3E}">
        <p14:creationId xmlns:p14="http://schemas.microsoft.com/office/powerpoint/2010/main" val="396604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71E60-6CC6-44AC-9055-CF7DEFF6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 Data</a:t>
            </a:r>
          </a:p>
        </p:txBody>
      </p:sp>
      <p:pic>
        <p:nvPicPr>
          <p:cNvPr id="13" name="Content Placeholder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3247762-A7C8-45E8-8ED1-3C0774AC6CA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23907" y="2807272"/>
            <a:ext cx="6297613" cy="32975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607E4-07C7-412D-964D-DE5162E1451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2713" y="6484938"/>
            <a:ext cx="649287" cy="37306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66EFD4-A338-4421-A527-962818B73492}"/>
              </a:ext>
            </a:extLst>
          </p:cNvPr>
          <p:cNvSpPr txBox="1"/>
          <p:nvPr/>
        </p:nvSpPr>
        <p:spPr>
          <a:xfrm>
            <a:off x="4445271" y="6269369"/>
            <a:ext cx="4352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  <a:hlinkClick r:id="rId4"/>
              </a:rPr>
              <a:t>https://esd.wa.gov/unemployment/dashboard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2" name="Content Placeholder 17" descr="A close up of a device&#10;&#10;Description automatically generated">
            <a:extLst>
              <a:ext uri="{FF2B5EF4-FFF2-40B4-BE49-F238E27FC236}">
                <a16:creationId xmlns:a16="http://schemas.microsoft.com/office/drawing/2014/main" id="{3CF2B2F1-545A-4DBD-945E-BB1C5599C9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8331" y="2152650"/>
            <a:ext cx="4352499" cy="395212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B1E2C4A-4683-4E52-8B4E-9D55693413C7}"/>
              </a:ext>
            </a:extLst>
          </p:cNvPr>
          <p:cNvGrpSpPr/>
          <p:nvPr/>
        </p:nvGrpSpPr>
        <p:grpSpPr>
          <a:xfrm>
            <a:off x="323907" y="2301139"/>
            <a:ext cx="6297612" cy="506133"/>
            <a:chOff x="-399613" y="0"/>
            <a:chExt cx="14346006" cy="121382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58861A5-DD13-4560-B718-2C97671B86A2}"/>
                </a:ext>
              </a:extLst>
            </p:cNvPr>
            <p:cNvSpPr/>
            <p:nvPr/>
          </p:nvSpPr>
          <p:spPr>
            <a:xfrm>
              <a:off x="-399613" y="0"/>
              <a:ext cx="14346006" cy="12138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9C68DDF2-2035-4961-B8F2-D46A9CBDBA26}"/>
                </a:ext>
              </a:extLst>
            </p:cNvPr>
            <p:cNvSpPr txBox="1"/>
            <p:nvPr/>
          </p:nvSpPr>
          <p:spPr>
            <a:xfrm>
              <a:off x="37466" y="37467"/>
              <a:ext cx="13451909" cy="61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000" kern="1200" dirty="0"/>
                <a:t>Other 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037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8C984-4666-4842-BF8C-80C65DD8D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Path Ahead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6356A4-E2CB-4B22-8737-9D05970906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775614"/>
              </p:ext>
            </p:extLst>
          </p:nvPr>
        </p:nvGraphicFramePr>
        <p:xfrm>
          <a:off x="838200" y="2257425"/>
          <a:ext cx="10515600" cy="4421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613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0232F-2AE6-4A76-B2A5-BEC7270B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Focus Moving Forward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47AE6B-32F1-4D6B-B5FB-B56FA6B07A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943360"/>
              </p:ext>
            </p:extLst>
          </p:nvPr>
        </p:nvGraphicFramePr>
        <p:xfrm>
          <a:off x="825176" y="2336873"/>
          <a:ext cx="9613861" cy="4270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51848-79B8-4A42-8803-8EC46415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2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4C67F-E285-4E2B-A7C5-695A7407D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F1BCD8-B8CF-4AA5-8811-38FF2EA5FC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3528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ESDnew">
  <a:themeElements>
    <a:clrScheme name="ESD New colors">
      <a:dk1>
        <a:srgbClr val="333333"/>
      </a:dk1>
      <a:lt1>
        <a:srgbClr val="FFFFFF"/>
      </a:lt1>
      <a:dk2>
        <a:srgbClr val="666666"/>
      </a:dk2>
      <a:lt2>
        <a:srgbClr val="CCCCCC"/>
      </a:lt2>
      <a:accent1>
        <a:srgbClr val="34A2D2"/>
      </a:accent1>
      <a:accent2>
        <a:srgbClr val="0D3455"/>
      </a:accent2>
      <a:accent3>
        <a:srgbClr val="A24600"/>
      </a:accent3>
      <a:accent4>
        <a:srgbClr val="086470"/>
      </a:accent4>
      <a:accent5>
        <a:srgbClr val="669933"/>
      </a:accent5>
      <a:accent6>
        <a:srgbClr val="C9E7B1"/>
      </a:accent6>
      <a:hlink>
        <a:srgbClr val="32A3D3"/>
      </a:hlink>
      <a:folHlink>
        <a:srgbClr val="363064"/>
      </a:folHlink>
    </a:clrScheme>
    <a:fontScheme name="ESD NEW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ESDnew" id="{E28D2FAD-31A1-449D-98C4-B3916E6A18CF}" vid="{F3993A36-1CDE-4C1E-8A3E-05AB6F7BB3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E7E6BF954A134FAB598AE579F26164" ma:contentTypeVersion="7" ma:contentTypeDescription="Create a new document." ma:contentTypeScope="" ma:versionID="ba430f7b4c9076eca86933260ccd3ac3">
  <xsd:schema xmlns:xsd="http://www.w3.org/2001/XMLSchema" xmlns:xs="http://www.w3.org/2001/XMLSchema" xmlns:p="http://schemas.microsoft.com/office/2006/metadata/properties" xmlns:ns3="ad30fa62-d31d-47c5-b5c9-bd720f3f3141" targetNamespace="http://schemas.microsoft.com/office/2006/metadata/properties" ma:root="true" ma:fieldsID="c22ca52444839496665eb2f96bef1c2a" ns3:_="">
    <xsd:import namespace="ad30fa62-d31d-47c5-b5c9-bd720f3f31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0fa62-d31d-47c5-b5c9-bd720f3f3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C0C5E4-8576-46D1-BB67-1D4950B191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FB1909-E797-4D0C-B048-C1F6013729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30fa62-d31d-47c5-b5c9-bd720f3f31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6E35E6-43DC-4E5F-B7B0-FC10D68C1485}">
  <ds:schemaRefs>
    <ds:schemaRef ds:uri="ad30fa62-d31d-47c5-b5c9-bd720f3f3141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Theme_ESDnew</Template>
  <TotalTime>16000</TotalTime>
  <Words>319</Words>
  <Application>Microsoft Office PowerPoint</Application>
  <PresentationFormat>Widescreen</PresentationFormat>
  <Paragraphs>53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Theme_ESDnew</vt:lpstr>
      <vt:lpstr>Employment Security Advisory Committee</vt:lpstr>
      <vt:lpstr>Reflections – Operation 100%</vt:lpstr>
      <vt:lpstr>Dashboard Data</vt:lpstr>
      <vt:lpstr>Dashboard Data</vt:lpstr>
      <vt:lpstr>Dashboard Data</vt:lpstr>
      <vt:lpstr>The Path Ahead</vt:lpstr>
      <vt:lpstr>Our Focus Moving Forward</vt:lpstr>
      <vt:lpstr>Thank you!</vt:lpstr>
    </vt:vector>
  </TitlesOfParts>
  <Company>ESD - State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 PRESENTATION TITLE</dc:title>
  <dc:creator>Young, Kira (ESD)</dc:creator>
  <cp:lastModifiedBy>Rudnick, Adam (ESD)</cp:lastModifiedBy>
  <cp:revision>466</cp:revision>
  <dcterms:created xsi:type="dcterms:W3CDTF">2018-04-10T23:36:17Z</dcterms:created>
  <dcterms:modified xsi:type="dcterms:W3CDTF">2020-08-14T23:10:23Z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0x010100EDE7E6BF954A134FAB598AE579F26164</vt:lpwstr>
  </property>
</Properties>
</file>