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15"/>
  </p:notesMasterIdLst>
  <p:handoutMasterIdLst>
    <p:handoutMasterId r:id="rId16"/>
  </p:handoutMasterIdLst>
  <p:sldIdLst>
    <p:sldId id="300" r:id="rId5"/>
    <p:sldId id="315" r:id="rId6"/>
    <p:sldId id="316" r:id="rId7"/>
    <p:sldId id="553" r:id="rId8"/>
    <p:sldId id="552" r:id="rId9"/>
    <p:sldId id="551" r:id="rId10"/>
    <p:sldId id="312" r:id="rId11"/>
    <p:sldId id="313" r:id="rId12"/>
    <p:sldId id="317" r:id="rId13"/>
    <p:sldId id="309" r:id="rId1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4"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8D1DC"/>
    <a:srgbClr val="54565B"/>
    <a:srgbClr val="0060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F888D8-68AA-4523-B70B-37FF294D7B43}" v="593" dt="2019-05-09T16:43:20.106"/>
  </p1510:revLst>
</p1510:revInfo>
</file>

<file path=ppt/tableStyles.xml><?xml version="1.0" encoding="utf-8"?>
<a:tblStyleLst xmlns:a="http://schemas.openxmlformats.org/drawingml/2006/main" def="{0660B408-B3CF-4A94-85FC-2B1E0A45F4A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33" autoAdjust="0"/>
    <p:restoredTop sz="76507" autoAdjust="0"/>
  </p:normalViewPr>
  <p:slideViewPr>
    <p:cSldViewPr snapToGrid="0">
      <p:cViewPr varScale="1">
        <p:scale>
          <a:sx n="94" d="100"/>
          <a:sy n="94" d="100"/>
        </p:scale>
        <p:origin x="1446" y="84"/>
      </p:cViewPr>
      <p:guideLst/>
    </p:cSldViewPr>
  </p:slideViewPr>
  <p:outlineViewPr>
    <p:cViewPr>
      <p:scale>
        <a:sx n="33" d="100"/>
        <a:sy n="33" d="100"/>
      </p:scale>
      <p:origin x="0" y="-21342"/>
    </p:cViewPr>
  </p:outlineViewPr>
  <p:notesTextViewPr>
    <p:cViewPr>
      <p:scale>
        <a:sx n="1" d="1"/>
        <a:sy n="1" d="1"/>
      </p:scale>
      <p:origin x="0" y="0"/>
    </p:cViewPr>
  </p:notesTextViewPr>
  <p:notesViewPr>
    <p:cSldViewPr snapToGrid="0">
      <p:cViewPr varScale="1">
        <p:scale>
          <a:sx n="88" d="100"/>
          <a:sy n="88" d="100"/>
        </p:scale>
        <p:origin x="373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F6529C-7FF4-4E6F-82CA-76860B387666}" type="doc">
      <dgm:prSet loTypeId="urn:microsoft.com/office/officeart/2005/8/layout/hProcess11" loCatId="process" qsTypeId="urn:microsoft.com/office/officeart/2005/8/quickstyle/simple1" qsCatId="simple" csTypeId="urn:microsoft.com/office/officeart/2005/8/colors/colorful1" csCatId="colorful" phldr="1"/>
      <dgm:spPr/>
      <dgm:t>
        <a:bodyPr/>
        <a:lstStyle/>
        <a:p>
          <a:endParaRPr lang="en-US"/>
        </a:p>
      </dgm:t>
    </dgm:pt>
    <dgm:pt modelId="{95D16B7B-8CB6-4BD3-8252-B11BCE47F6A0}">
      <dgm:prSet phldrT="[Text]"/>
      <dgm:spPr/>
      <dgm:t>
        <a:bodyPr/>
        <a:lstStyle/>
        <a:p>
          <a:r>
            <a:rPr lang="en-US" dirty="0"/>
            <a:t>2015</a:t>
          </a:r>
        </a:p>
        <a:p>
          <a:r>
            <a:rPr lang="en-US" dirty="0"/>
            <a:t>Governor Inslee receives a federal grant to begin designing a Paid Family and Medical Leave program for Washington</a:t>
          </a:r>
        </a:p>
      </dgm:t>
    </dgm:pt>
    <dgm:pt modelId="{177FD076-A03D-432A-B137-53EF38262E11}" type="parTrans" cxnId="{58C0AEE3-9185-456A-873A-928D96FE75FE}">
      <dgm:prSet/>
      <dgm:spPr/>
      <dgm:t>
        <a:bodyPr/>
        <a:lstStyle/>
        <a:p>
          <a:endParaRPr lang="en-US"/>
        </a:p>
      </dgm:t>
    </dgm:pt>
    <dgm:pt modelId="{3AF788D8-45BE-485E-BE35-1F9AAE82237A}" type="sibTrans" cxnId="{58C0AEE3-9185-456A-873A-928D96FE75FE}">
      <dgm:prSet/>
      <dgm:spPr/>
      <dgm:t>
        <a:bodyPr/>
        <a:lstStyle/>
        <a:p>
          <a:endParaRPr lang="en-US"/>
        </a:p>
      </dgm:t>
    </dgm:pt>
    <dgm:pt modelId="{A6008B50-1EC1-4613-9954-B245DFB3AF3D}">
      <dgm:prSet phldrT="[Text]"/>
      <dgm:spPr/>
      <dgm:t>
        <a:bodyPr anchor="b" anchorCtr="0"/>
        <a:lstStyle/>
        <a:p>
          <a:r>
            <a:rPr lang="en-US" dirty="0"/>
            <a:t>2007</a:t>
          </a:r>
        </a:p>
        <a:p>
          <a:r>
            <a:rPr lang="en-US" dirty="0"/>
            <a:t>First Paid Family Leave bill passes the Legislature but does not include a funding mechanism</a:t>
          </a:r>
        </a:p>
      </dgm:t>
    </dgm:pt>
    <dgm:pt modelId="{3C137593-DDA6-4E1F-AEC7-6BA9AEB109AC}" type="parTrans" cxnId="{62929B93-70DD-473B-905E-28E35079CF58}">
      <dgm:prSet/>
      <dgm:spPr/>
      <dgm:t>
        <a:bodyPr/>
        <a:lstStyle/>
        <a:p>
          <a:endParaRPr lang="en-US"/>
        </a:p>
      </dgm:t>
    </dgm:pt>
    <dgm:pt modelId="{4FE0B44B-5F64-4997-95B7-EDF92A45DB9A}" type="sibTrans" cxnId="{62929B93-70DD-473B-905E-28E35079CF58}">
      <dgm:prSet/>
      <dgm:spPr/>
      <dgm:t>
        <a:bodyPr/>
        <a:lstStyle/>
        <a:p>
          <a:endParaRPr lang="en-US"/>
        </a:p>
      </dgm:t>
    </dgm:pt>
    <dgm:pt modelId="{4DDDE9C3-92D1-4A54-858E-D1FD7BA58692}">
      <dgm:prSet phldrT="[Text]"/>
      <dgm:spPr/>
      <dgm:t>
        <a:bodyPr/>
        <a:lstStyle/>
        <a:p>
          <a:r>
            <a:rPr lang="en-US" dirty="0"/>
            <a:t>2017</a:t>
          </a:r>
        </a:p>
        <a:p>
          <a:r>
            <a:rPr lang="en-US" dirty="0"/>
            <a:t>Council Member González released proposed policy model for Paid Family and Medical Leave</a:t>
          </a:r>
        </a:p>
        <a:p>
          <a:r>
            <a:rPr lang="en-US" dirty="0"/>
            <a:t>Paid Family and Medical Leave bill passes the Legislature with funding</a:t>
          </a:r>
        </a:p>
      </dgm:t>
    </dgm:pt>
    <dgm:pt modelId="{9D37C96A-C277-4CC5-AA28-460C1647482B}" type="parTrans" cxnId="{4FA7C5B6-61B5-4829-9CF9-7AEBEDD19F4F}">
      <dgm:prSet/>
      <dgm:spPr/>
      <dgm:t>
        <a:bodyPr/>
        <a:lstStyle/>
        <a:p>
          <a:endParaRPr lang="en-US"/>
        </a:p>
      </dgm:t>
    </dgm:pt>
    <dgm:pt modelId="{A23BB58C-33D4-470C-B442-08C57FA6DC55}" type="sibTrans" cxnId="{4FA7C5B6-61B5-4829-9CF9-7AEBEDD19F4F}">
      <dgm:prSet/>
      <dgm:spPr/>
      <dgm:t>
        <a:bodyPr/>
        <a:lstStyle/>
        <a:p>
          <a:endParaRPr lang="en-US"/>
        </a:p>
      </dgm:t>
    </dgm:pt>
    <dgm:pt modelId="{4B1C9067-FBB4-442D-8390-EDEF0AB583B9}">
      <dgm:prSet phldrT="[Text]"/>
      <dgm:spPr/>
      <dgm:t>
        <a:bodyPr/>
        <a:lstStyle/>
        <a:p>
          <a:r>
            <a:rPr lang="en-US" dirty="0"/>
            <a:t>2018</a:t>
          </a:r>
        </a:p>
        <a:p>
          <a:r>
            <a:rPr lang="en-US" dirty="0"/>
            <a:t>Rapid program implementation; voluntary plan applications become available in September</a:t>
          </a:r>
        </a:p>
      </dgm:t>
    </dgm:pt>
    <dgm:pt modelId="{88F336D6-68A8-4395-8636-DAC9436EA807}" type="parTrans" cxnId="{C7ACA1BE-ACE6-4FFE-A230-0FC2843AD959}">
      <dgm:prSet/>
      <dgm:spPr/>
      <dgm:t>
        <a:bodyPr/>
        <a:lstStyle/>
        <a:p>
          <a:endParaRPr lang="en-US"/>
        </a:p>
      </dgm:t>
    </dgm:pt>
    <dgm:pt modelId="{8ADC4CE3-0599-4FAF-86AA-4A60D25C4274}" type="sibTrans" cxnId="{C7ACA1BE-ACE6-4FFE-A230-0FC2843AD959}">
      <dgm:prSet/>
      <dgm:spPr/>
      <dgm:t>
        <a:bodyPr/>
        <a:lstStyle/>
        <a:p>
          <a:endParaRPr lang="en-US"/>
        </a:p>
      </dgm:t>
    </dgm:pt>
    <dgm:pt modelId="{509993C1-2620-471E-B827-8574EAF06BE3}">
      <dgm:prSet phldrT="[Text]"/>
      <dgm:spPr/>
      <dgm:t>
        <a:bodyPr/>
        <a:lstStyle/>
        <a:p>
          <a:r>
            <a:rPr lang="en-US" dirty="0"/>
            <a:t>2019</a:t>
          </a:r>
        </a:p>
        <a:p>
          <a:r>
            <a:rPr lang="en-US" dirty="0"/>
            <a:t>Premiums begin on January 1</a:t>
          </a:r>
        </a:p>
      </dgm:t>
    </dgm:pt>
    <dgm:pt modelId="{2BD78185-DB17-4607-8F69-658C1E92F9BA}" type="parTrans" cxnId="{88C03AA4-2CC2-4930-9CBB-D0C707CF17AB}">
      <dgm:prSet/>
      <dgm:spPr/>
      <dgm:t>
        <a:bodyPr/>
        <a:lstStyle/>
        <a:p>
          <a:endParaRPr lang="en-US"/>
        </a:p>
      </dgm:t>
    </dgm:pt>
    <dgm:pt modelId="{A5159153-5C70-4C4E-872F-F6481368C9E7}" type="sibTrans" cxnId="{88C03AA4-2CC2-4930-9CBB-D0C707CF17AB}">
      <dgm:prSet/>
      <dgm:spPr/>
      <dgm:t>
        <a:bodyPr/>
        <a:lstStyle/>
        <a:p>
          <a:endParaRPr lang="en-US"/>
        </a:p>
      </dgm:t>
    </dgm:pt>
    <dgm:pt modelId="{0381A1D2-3B84-4E71-8652-5EF97FB390CF}">
      <dgm:prSet phldrT="[Text]"/>
      <dgm:spPr/>
      <dgm:t>
        <a:bodyPr anchor="b" anchorCtr="0"/>
        <a:lstStyle/>
        <a:p>
          <a:pPr algn="ctr"/>
          <a:r>
            <a:rPr lang="en-US" dirty="0"/>
            <a:t>2020</a:t>
          </a:r>
        </a:p>
        <a:p>
          <a:pPr algn="ctr"/>
          <a:r>
            <a:rPr lang="en-US" dirty="0"/>
            <a:t>Employees can begin filing for benefits</a:t>
          </a:r>
        </a:p>
      </dgm:t>
    </dgm:pt>
    <dgm:pt modelId="{ED7BB390-A056-4538-8388-F52B2F09ED61}" type="parTrans" cxnId="{718E164C-A0A5-47C6-8E00-14BE7D6C5C7B}">
      <dgm:prSet/>
      <dgm:spPr/>
      <dgm:t>
        <a:bodyPr/>
        <a:lstStyle/>
        <a:p>
          <a:endParaRPr lang="en-US"/>
        </a:p>
      </dgm:t>
    </dgm:pt>
    <dgm:pt modelId="{994D1D02-9BBB-44F7-9698-07FBC622A852}" type="sibTrans" cxnId="{718E164C-A0A5-47C6-8E00-14BE7D6C5C7B}">
      <dgm:prSet/>
      <dgm:spPr/>
      <dgm:t>
        <a:bodyPr/>
        <a:lstStyle/>
        <a:p>
          <a:endParaRPr lang="en-US"/>
        </a:p>
      </dgm:t>
    </dgm:pt>
    <dgm:pt modelId="{544D0648-A99E-418D-B125-C15EB3CFFE6F}">
      <dgm:prSet phldrT="[Text]"/>
      <dgm:spPr/>
      <dgm:t>
        <a:bodyPr/>
        <a:lstStyle/>
        <a:p>
          <a:r>
            <a:rPr lang="en-US" dirty="0"/>
            <a:t>2019</a:t>
          </a:r>
        </a:p>
        <a:p>
          <a:r>
            <a:rPr lang="en-US" dirty="0"/>
            <a:t>July first reporting for employers.</a:t>
          </a:r>
        </a:p>
      </dgm:t>
    </dgm:pt>
    <dgm:pt modelId="{A55E4817-1306-4C8E-BBA9-887AD8031CED}" type="parTrans" cxnId="{1C29B229-D64C-4214-A57F-FB0D32D5BB0D}">
      <dgm:prSet/>
      <dgm:spPr/>
      <dgm:t>
        <a:bodyPr/>
        <a:lstStyle/>
        <a:p>
          <a:endParaRPr lang="en-US"/>
        </a:p>
      </dgm:t>
    </dgm:pt>
    <dgm:pt modelId="{0427BF55-25D6-4A0C-8184-6A63C3862DB6}" type="sibTrans" cxnId="{1C29B229-D64C-4214-A57F-FB0D32D5BB0D}">
      <dgm:prSet/>
      <dgm:spPr/>
      <dgm:t>
        <a:bodyPr/>
        <a:lstStyle/>
        <a:p>
          <a:endParaRPr lang="en-US"/>
        </a:p>
      </dgm:t>
    </dgm:pt>
    <dgm:pt modelId="{E9999B2C-1750-4704-AEE1-F350F6ED2D65}" type="pres">
      <dgm:prSet presAssocID="{9CF6529C-7FF4-4E6F-82CA-76860B387666}" presName="Name0" presStyleCnt="0">
        <dgm:presLayoutVars>
          <dgm:dir/>
          <dgm:resizeHandles val="exact"/>
        </dgm:presLayoutVars>
      </dgm:prSet>
      <dgm:spPr/>
    </dgm:pt>
    <dgm:pt modelId="{0551E67F-369E-4D3E-A894-284AEBC285F9}" type="pres">
      <dgm:prSet presAssocID="{9CF6529C-7FF4-4E6F-82CA-76860B387666}" presName="arrow" presStyleLbl="bgShp" presStyleIdx="0" presStyleCnt="1"/>
      <dgm:spPr/>
    </dgm:pt>
    <dgm:pt modelId="{6C161850-3262-4DC0-8476-EFA3F9B34ABB}" type="pres">
      <dgm:prSet presAssocID="{9CF6529C-7FF4-4E6F-82CA-76860B387666}" presName="points" presStyleCnt="0"/>
      <dgm:spPr/>
    </dgm:pt>
    <dgm:pt modelId="{684F5A70-D7B5-426E-9359-B545B5721FB6}" type="pres">
      <dgm:prSet presAssocID="{A6008B50-1EC1-4613-9954-B245DFB3AF3D}" presName="compositeA" presStyleCnt="0"/>
      <dgm:spPr/>
    </dgm:pt>
    <dgm:pt modelId="{A1C47511-0E01-47D9-B2A1-27D7383FDD45}" type="pres">
      <dgm:prSet presAssocID="{A6008B50-1EC1-4613-9954-B245DFB3AF3D}" presName="textA" presStyleLbl="revTx" presStyleIdx="0" presStyleCnt="7">
        <dgm:presLayoutVars>
          <dgm:bulletEnabled val="1"/>
        </dgm:presLayoutVars>
      </dgm:prSet>
      <dgm:spPr/>
    </dgm:pt>
    <dgm:pt modelId="{2D9AADBC-CEB1-4826-812F-E518FD44F99A}" type="pres">
      <dgm:prSet presAssocID="{A6008B50-1EC1-4613-9954-B245DFB3AF3D}" presName="circleA" presStyleLbl="node1" presStyleIdx="0" presStyleCnt="7"/>
      <dgm:spPr/>
    </dgm:pt>
    <dgm:pt modelId="{67CEA816-DEAF-4884-9993-92F16A41750F}" type="pres">
      <dgm:prSet presAssocID="{A6008B50-1EC1-4613-9954-B245DFB3AF3D}" presName="spaceA" presStyleCnt="0"/>
      <dgm:spPr/>
    </dgm:pt>
    <dgm:pt modelId="{B117FDBD-F281-4B24-94B4-6A67905FA271}" type="pres">
      <dgm:prSet presAssocID="{4FE0B44B-5F64-4997-95B7-EDF92A45DB9A}" presName="space" presStyleCnt="0"/>
      <dgm:spPr/>
    </dgm:pt>
    <dgm:pt modelId="{399CF450-3593-4FEF-830C-27E13EA08760}" type="pres">
      <dgm:prSet presAssocID="{95D16B7B-8CB6-4BD3-8252-B11BCE47F6A0}" presName="compositeB" presStyleCnt="0"/>
      <dgm:spPr/>
    </dgm:pt>
    <dgm:pt modelId="{C6992AE4-C033-46CE-8C39-CB9FB31A5E92}" type="pres">
      <dgm:prSet presAssocID="{95D16B7B-8CB6-4BD3-8252-B11BCE47F6A0}" presName="textB" presStyleLbl="revTx" presStyleIdx="1" presStyleCnt="7">
        <dgm:presLayoutVars>
          <dgm:bulletEnabled val="1"/>
        </dgm:presLayoutVars>
      </dgm:prSet>
      <dgm:spPr/>
    </dgm:pt>
    <dgm:pt modelId="{80B1DEB0-5A3B-4234-ABB4-3BBFE306BFF4}" type="pres">
      <dgm:prSet presAssocID="{95D16B7B-8CB6-4BD3-8252-B11BCE47F6A0}" presName="circleB" presStyleLbl="node1" presStyleIdx="1" presStyleCnt="7"/>
      <dgm:spPr/>
    </dgm:pt>
    <dgm:pt modelId="{243F1B2A-5C15-4508-8B3E-A1D91E4B1618}" type="pres">
      <dgm:prSet presAssocID="{95D16B7B-8CB6-4BD3-8252-B11BCE47F6A0}" presName="spaceB" presStyleCnt="0"/>
      <dgm:spPr/>
    </dgm:pt>
    <dgm:pt modelId="{872B141B-D750-4157-8E70-AF6A918EA127}" type="pres">
      <dgm:prSet presAssocID="{3AF788D8-45BE-485E-BE35-1F9AAE82237A}" presName="space" presStyleCnt="0"/>
      <dgm:spPr/>
    </dgm:pt>
    <dgm:pt modelId="{D3ADB0E8-304B-4EC4-8F28-2C174D8316C3}" type="pres">
      <dgm:prSet presAssocID="{4DDDE9C3-92D1-4A54-858E-D1FD7BA58692}" presName="compositeA" presStyleCnt="0"/>
      <dgm:spPr/>
    </dgm:pt>
    <dgm:pt modelId="{23401B49-050A-4DF8-91BF-2B2B7BEF0B4B}" type="pres">
      <dgm:prSet presAssocID="{4DDDE9C3-92D1-4A54-858E-D1FD7BA58692}" presName="textA" presStyleLbl="revTx" presStyleIdx="2" presStyleCnt="7">
        <dgm:presLayoutVars>
          <dgm:bulletEnabled val="1"/>
        </dgm:presLayoutVars>
      </dgm:prSet>
      <dgm:spPr/>
    </dgm:pt>
    <dgm:pt modelId="{A8DB5405-D62D-47DB-9362-55A79E56C27A}" type="pres">
      <dgm:prSet presAssocID="{4DDDE9C3-92D1-4A54-858E-D1FD7BA58692}" presName="circleA" presStyleLbl="node1" presStyleIdx="2" presStyleCnt="7"/>
      <dgm:spPr/>
    </dgm:pt>
    <dgm:pt modelId="{F3A446D3-73DF-46FE-B743-8BA68C1B89F2}" type="pres">
      <dgm:prSet presAssocID="{4DDDE9C3-92D1-4A54-858E-D1FD7BA58692}" presName="spaceA" presStyleCnt="0"/>
      <dgm:spPr/>
    </dgm:pt>
    <dgm:pt modelId="{A6ADDED1-B43E-4392-8CA7-AC560F0D2219}" type="pres">
      <dgm:prSet presAssocID="{A23BB58C-33D4-470C-B442-08C57FA6DC55}" presName="space" presStyleCnt="0"/>
      <dgm:spPr/>
    </dgm:pt>
    <dgm:pt modelId="{0D831E78-D617-4CF4-B812-E887A4BB17E1}" type="pres">
      <dgm:prSet presAssocID="{4B1C9067-FBB4-442D-8390-EDEF0AB583B9}" presName="compositeB" presStyleCnt="0"/>
      <dgm:spPr/>
    </dgm:pt>
    <dgm:pt modelId="{8B386A4C-4982-4B1D-B724-4EDB6227E10F}" type="pres">
      <dgm:prSet presAssocID="{4B1C9067-FBB4-442D-8390-EDEF0AB583B9}" presName="textB" presStyleLbl="revTx" presStyleIdx="3" presStyleCnt="7">
        <dgm:presLayoutVars>
          <dgm:bulletEnabled val="1"/>
        </dgm:presLayoutVars>
      </dgm:prSet>
      <dgm:spPr/>
    </dgm:pt>
    <dgm:pt modelId="{B93FFCEB-3D81-47B2-9187-C984F59D2198}" type="pres">
      <dgm:prSet presAssocID="{4B1C9067-FBB4-442D-8390-EDEF0AB583B9}" presName="circleB" presStyleLbl="node1" presStyleIdx="3" presStyleCnt="7"/>
      <dgm:spPr/>
    </dgm:pt>
    <dgm:pt modelId="{A356480A-8A4C-4543-8266-92731BCFB6E8}" type="pres">
      <dgm:prSet presAssocID="{4B1C9067-FBB4-442D-8390-EDEF0AB583B9}" presName="spaceB" presStyleCnt="0"/>
      <dgm:spPr/>
    </dgm:pt>
    <dgm:pt modelId="{D3541365-F3A3-466E-9021-8D6713436174}" type="pres">
      <dgm:prSet presAssocID="{8ADC4CE3-0599-4FAF-86AA-4A60D25C4274}" presName="space" presStyleCnt="0"/>
      <dgm:spPr/>
    </dgm:pt>
    <dgm:pt modelId="{1DBF0072-3B82-4BFE-B12C-36E971785457}" type="pres">
      <dgm:prSet presAssocID="{509993C1-2620-471E-B827-8574EAF06BE3}" presName="compositeA" presStyleCnt="0"/>
      <dgm:spPr/>
    </dgm:pt>
    <dgm:pt modelId="{41BEF8E1-FB80-420B-BA6B-3E965EDBCA36}" type="pres">
      <dgm:prSet presAssocID="{509993C1-2620-471E-B827-8574EAF06BE3}" presName="textA" presStyleLbl="revTx" presStyleIdx="4" presStyleCnt="7" custScaleX="129017">
        <dgm:presLayoutVars>
          <dgm:bulletEnabled val="1"/>
        </dgm:presLayoutVars>
      </dgm:prSet>
      <dgm:spPr/>
    </dgm:pt>
    <dgm:pt modelId="{76F7FF00-3479-4880-A684-83FE5F039084}" type="pres">
      <dgm:prSet presAssocID="{509993C1-2620-471E-B827-8574EAF06BE3}" presName="circleA" presStyleLbl="node1" presStyleIdx="4" presStyleCnt="7"/>
      <dgm:spPr/>
    </dgm:pt>
    <dgm:pt modelId="{0C677436-30AB-44D0-A30E-EDC49B7C9C32}" type="pres">
      <dgm:prSet presAssocID="{509993C1-2620-471E-B827-8574EAF06BE3}" presName="spaceA" presStyleCnt="0"/>
      <dgm:spPr/>
    </dgm:pt>
    <dgm:pt modelId="{853318EC-FF87-4358-834C-84AFE0774D80}" type="pres">
      <dgm:prSet presAssocID="{A5159153-5C70-4C4E-872F-F6481368C9E7}" presName="space" presStyleCnt="0"/>
      <dgm:spPr/>
    </dgm:pt>
    <dgm:pt modelId="{CE49665E-340E-4C75-900A-9DF1DD56084C}" type="pres">
      <dgm:prSet presAssocID="{544D0648-A99E-418D-B125-C15EB3CFFE6F}" presName="compositeB" presStyleCnt="0"/>
      <dgm:spPr/>
    </dgm:pt>
    <dgm:pt modelId="{FD96F7FD-0DE5-4E7C-A8CC-B6783FF26D6A}" type="pres">
      <dgm:prSet presAssocID="{544D0648-A99E-418D-B125-C15EB3CFFE6F}" presName="textB" presStyleLbl="revTx" presStyleIdx="5" presStyleCnt="7">
        <dgm:presLayoutVars>
          <dgm:bulletEnabled val="1"/>
        </dgm:presLayoutVars>
      </dgm:prSet>
      <dgm:spPr/>
    </dgm:pt>
    <dgm:pt modelId="{48A743F3-3523-4212-BBB9-E976F3F572C9}" type="pres">
      <dgm:prSet presAssocID="{544D0648-A99E-418D-B125-C15EB3CFFE6F}" presName="circleB" presStyleLbl="node1" presStyleIdx="5" presStyleCnt="7"/>
      <dgm:spPr/>
    </dgm:pt>
    <dgm:pt modelId="{7000087D-EA10-4754-9959-0313F27B9161}" type="pres">
      <dgm:prSet presAssocID="{544D0648-A99E-418D-B125-C15EB3CFFE6F}" presName="spaceB" presStyleCnt="0"/>
      <dgm:spPr/>
    </dgm:pt>
    <dgm:pt modelId="{44446E65-1F30-49C1-8026-625B0EF5C432}" type="pres">
      <dgm:prSet presAssocID="{0427BF55-25D6-4A0C-8184-6A63C3862DB6}" presName="space" presStyleCnt="0"/>
      <dgm:spPr/>
    </dgm:pt>
    <dgm:pt modelId="{DCB9AE81-A7DA-4188-B91D-13CF33813341}" type="pres">
      <dgm:prSet presAssocID="{0381A1D2-3B84-4E71-8652-5EF97FB390CF}" presName="compositeA" presStyleCnt="0"/>
      <dgm:spPr/>
    </dgm:pt>
    <dgm:pt modelId="{58795E2F-648D-4B8C-A5BA-D27CDB8738AB}" type="pres">
      <dgm:prSet presAssocID="{0381A1D2-3B84-4E71-8652-5EF97FB390CF}" presName="textA" presStyleLbl="revTx" presStyleIdx="6" presStyleCnt="7">
        <dgm:presLayoutVars>
          <dgm:bulletEnabled val="1"/>
        </dgm:presLayoutVars>
      </dgm:prSet>
      <dgm:spPr/>
    </dgm:pt>
    <dgm:pt modelId="{02EE0EE3-34BC-471C-8877-0E9812C8D71D}" type="pres">
      <dgm:prSet presAssocID="{0381A1D2-3B84-4E71-8652-5EF97FB390CF}" presName="circleA" presStyleLbl="node1" presStyleIdx="6" presStyleCnt="7"/>
      <dgm:spPr/>
    </dgm:pt>
    <dgm:pt modelId="{24478953-B4A3-438E-B78B-2DE43F813741}" type="pres">
      <dgm:prSet presAssocID="{0381A1D2-3B84-4E71-8652-5EF97FB390CF}" presName="spaceA" presStyleCnt="0"/>
      <dgm:spPr/>
    </dgm:pt>
  </dgm:ptLst>
  <dgm:cxnLst>
    <dgm:cxn modelId="{86C5F70E-C358-4189-95B8-42B636DE6CAC}" type="presOf" srcId="{544D0648-A99E-418D-B125-C15EB3CFFE6F}" destId="{FD96F7FD-0DE5-4E7C-A8CC-B6783FF26D6A}" srcOrd="0" destOrd="0" presId="urn:microsoft.com/office/officeart/2005/8/layout/hProcess11"/>
    <dgm:cxn modelId="{0CBC8F19-A19B-445F-AA0F-7BE66D093049}" type="presOf" srcId="{4DDDE9C3-92D1-4A54-858E-D1FD7BA58692}" destId="{23401B49-050A-4DF8-91BF-2B2B7BEF0B4B}" srcOrd="0" destOrd="0" presId="urn:microsoft.com/office/officeart/2005/8/layout/hProcess11"/>
    <dgm:cxn modelId="{95B0691F-064F-4E9B-88E5-D95ADCCF2AF1}" type="presOf" srcId="{4B1C9067-FBB4-442D-8390-EDEF0AB583B9}" destId="{8B386A4C-4982-4B1D-B724-4EDB6227E10F}" srcOrd="0" destOrd="0" presId="urn:microsoft.com/office/officeart/2005/8/layout/hProcess11"/>
    <dgm:cxn modelId="{1C29B229-D64C-4214-A57F-FB0D32D5BB0D}" srcId="{9CF6529C-7FF4-4E6F-82CA-76860B387666}" destId="{544D0648-A99E-418D-B125-C15EB3CFFE6F}" srcOrd="5" destOrd="0" parTransId="{A55E4817-1306-4C8E-BBA9-887AD8031CED}" sibTransId="{0427BF55-25D6-4A0C-8184-6A63C3862DB6}"/>
    <dgm:cxn modelId="{B4CB8B39-FE34-44CD-8C86-2AE2816D2FDA}" type="presOf" srcId="{95D16B7B-8CB6-4BD3-8252-B11BCE47F6A0}" destId="{C6992AE4-C033-46CE-8C39-CB9FB31A5E92}" srcOrd="0" destOrd="0" presId="urn:microsoft.com/office/officeart/2005/8/layout/hProcess11"/>
    <dgm:cxn modelId="{80255845-F9BA-4FB2-ABAA-FDAC4CE0792F}" type="presOf" srcId="{509993C1-2620-471E-B827-8574EAF06BE3}" destId="{41BEF8E1-FB80-420B-BA6B-3E965EDBCA36}" srcOrd="0" destOrd="0" presId="urn:microsoft.com/office/officeart/2005/8/layout/hProcess11"/>
    <dgm:cxn modelId="{718E164C-A0A5-47C6-8E00-14BE7D6C5C7B}" srcId="{9CF6529C-7FF4-4E6F-82CA-76860B387666}" destId="{0381A1D2-3B84-4E71-8652-5EF97FB390CF}" srcOrd="6" destOrd="0" parTransId="{ED7BB390-A056-4538-8388-F52B2F09ED61}" sibTransId="{994D1D02-9BBB-44F7-9698-07FBC622A852}"/>
    <dgm:cxn modelId="{7A357E6E-274D-480D-8675-E9AECD39FC2F}" type="presOf" srcId="{0381A1D2-3B84-4E71-8652-5EF97FB390CF}" destId="{58795E2F-648D-4B8C-A5BA-D27CDB8738AB}" srcOrd="0" destOrd="0" presId="urn:microsoft.com/office/officeart/2005/8/layout/hProcess11"/>
    <dgm:cxn modelId="{2B59B38A-9642-4782-B60F-7B483F94A535}" type="presOf" srcId="{A6008B50-1EC1-4613-9954-B245DFB3AF3D}" destId="{A1C47511-0E01-47D9-B2A1-27D7383FDD45}" srcOrd="0" destOrd="0" presId="urn:microsoft.com/office/officeart/2005/8/layout/hProcess11"/>
    <dgm:cxn modelId="{62929B93-70DD-473B-905E-28E35079CF58}" srcId="{9CF6529C-7FF4-4E6F-82CA-76860B387666}" destId="{A6008B50-1EC1-4613-9954-B245DFB3AF3D}" srcOrd="0" destOrd="0" parTransId="{3C137593-DDA6-4E1F-AEC7-6BA9AEB109AC}" sibTransId="{4FE0B44B-5F64-4997-95B7-EDF92A45DB9A}"/>
    <dgm:cxn modelId="{88C03AA4-2CC2-4930-9CBB-D0C707CF17AB}" srcId="{9CF6529C-7FF4-4E6F-82CA-76860B387666}" destId="{509993C1-2620-471E-B827-8574EAF06BE3}" srcOrd="4" destOrd="0" parTransId="{2BD78185-DB17-4607-8F69-658C1E92F9BA}" sibTransId="{A5159153-5C70-4C4E-872F-F6481368C9E7}"/>
    <dgm:cxn modelId="{4FA7C5B6-61B5-4829-9CF9-7AEBEDD19F4F}" srcId="{9CF6529C-7FF4-4E6F-82CA-76860B387666}" destId="{4DDDE9C3-92D1-4A54-858E-D1FD7BA58692}" srcOrd="2" destOrd="0" parTransId="{9D37C96A-C277-4CC5-AA28-460C1647482B}" sibTransId="{A23BB58C-33D4-470C-B442-08C57FA6DC55}"/>
    <dgm:cxn modelId="{41BA50B7-2749-4F70-8748-CFF2360CDC1B}" type="presOf" srcId="{9CF6529C-7FF4-4E6F-82CA-76860B387666}" destId="{E9999B2C-1750-4704-AEE1-F350F6ED2D65}" srcOrd="0" destOrd="0" presId="urn:microsoft.com/office/officeart/2005/8/layout/hProcess11"/>
    <dgm:cxn modelId="{C7ACA1BE-ACE6-4FFE-A230-0FC2843AD959}" srcId="{9CF6529C-7FF4-4E6F-82CA-76860B387666}" destId="{4B1C9067-FBB4-442D-8390-EDEF0AB583B9}" srcOrd="3" destOrd="0" parTransId="{88F336D6-68A8-4395-8636-DAC9436EA807}" sibTransId="{8ADC4CE3-0599-4FAF-86AA-4A60D25C4274}"/>
    <dgm:cxn modelId="{58C0AEE3-9185-456A-873A-928D96FE75FE}" srcId="{9CF6529C-7FF4-4E6F-82CA-76860B387666}" destId="{95D16B7B-8CB6-4BD3-8252-B11BCE47F6A0}" srcOrd="1" destOrd="0" parTransId="{177FD076-A03D-432A-B137-53EF38262E11}" sibTransId="{3AF788D8-45BE-485E-BE35-1F9AAE82237A}"/>
    <dgm:cxn modelId="{037DC9E8-E5CF-4670-B2AB-87819DB88066}" type="presParOf" srcId="{E9999B2C-1750-4704-AEE1-F350F6ED2D65}" destId="{0551E67F-369E-4D3E-A894-284AEBC285F9}" srcOrd="0" destOrd="0" presId="urn:microsoft.com/office/officeart/2005/8/layout/hProcess11"/>
    <dgm:cxn modelId="{E9D1E0C2-2C57-4E9A-A7AF-066291554F7F}" type="presParOf" srcId="{E9999B2C-1750-4704-AEE1-F350F6ED2D65}" destId="{6C161850-3262-4DC0-8476-EFA3F9B34ABB}" srcOrd="1" destOrd="0" presId="urn:microsoft.com/office/officeart/2005/8/layout/hProcess11"/>
    <dgm:cxn modelId="{FB079B05-A994-42B9-B8EE-4A114DBCE6D9}" type="presParOf" srcId="{6C161850-3262-4DC0-8476-EFA3F9B34ABB}" destId="{684F5A70-D7B5-426E-9359-B545B5721FB6}" srcOrd="0" destOrd="0" presId="urn:microsoft.com/office/officeart/2005/8/layout/hProcess11"/>
    <dgm:cxn modelId="{1440E03C-D0B4-4494-8960-4D411BFF0719}" type="presParOf" srcId="{684F5A70-D7B5-426E-9359-B545B5721FB6}" destId="{A1C47511-0E01-47D9-B2A1-27D7383FDD45}" srcOrd="0" destOrd="0" presId="urn:microsoft.com/office/officeart/2005/8/layout/hProcess11"/>
    <dgm:cxn modelId="{7B412FD1-12F9-44AD-8A9C-D0FF46539673}" type="presParOf" srcId="{684F5A70-D7B5-426E-9359-B545B5721FB6}" destId="{2D9AADBC-CEB1-4826-812F-E518FD44F99A}" srcOrd="1" destOrd="0" presId="urn:microsoft.com/office/officeart/2005/8/layout/hProcess11"/>
    <dgm:cxn modelId="{60A787F4-48CE-4BB4-AA30-99D6B2065098}" type="presParOf" srcId="{684F5A70-D7B5-426E-9359-B545B5721FB6}" destId="{67CEA816-DEAF-4884-9993-92F16A41750F}" srcOrd="2" destOrd="0" presId="urn:microsoft.com/office/officeart/2005/8/layout/hProcess11"/>
    <dgm:cxn modelId="{BCCA2B08-37EE-4DE0-955A-0296A996F313}" type="presParOf" srcId="{6C161850-3262-4DC0-8476-EFA3F9B34ABB}" destId="{B117FDBD-F281-4B24-94B4-6A67905FA271}" srcOrd="1" destOrd="0" presId="urn:microsoft.com/office/officeart/2005/8/layout/hProcess11"/>
    <dgm:cxn modelId="{C2399835-FA0C-443F-B7C2-75ED70334942}" type="presParOf" srcId="{6C161850-3262-4DC0-8476-EFA3F9B34ABB}" destId="{399CF450-3593-4FEF-830C-27E13EA08760}" srcOrd="2" destOrd="0" presId="urn:microsoft.com/office/officeart/2005/8/layout/hProcess11"/>
    <dgm:cxn modelId="{F8D6032C-9E96-4302-A8BB-69A247EED40A}" type="presParOf" srcId="{399CF450-3593-4FEF-830C-27E13EA08760}" destId="{C6992AE4-C033-46CE-8C39-CB9FB31A5E92}" srcOrd="0" destOrd="0" presId="urn:microsoft.com/office/officeart/2005/8/layout/hProcess11"/>
    <dgm:cxn modelId="{3B9668A8-38AE-4A32-821B-2C58CB8DB422}" type="presParOf" srcId="{399CF450-3593-4FEF-830C-27E13EA08760}" destId="{80B1DEB0-5A3B-4234-ABB4-3BBFE306BFF4}" srcOrd="1" destOrd="0" presId="urn:microsoft.com/office/officeart/2005/8/layout/hProcess11"/>
    <dgm:cxn modelId="{31755BC6-2CD6-4F36-B3CD-C1BCB309B883}" type="presParOf" srcId="{399CF450-3593-4FEF-830C-27E13EA08760}" destId="{243F1B2A-5C15-4508-8B3E-A1D91E4B1618}" srcOrd="2" destOrd="0" presId="urn:microsoft.com/office/officeart/2005/8/layout/hProcess11"/>
    <dgm:cxn modelId="{EF2A37FE-CCD9-45CD-8B7B-2D40A7A97930}" type="presParOf" srcId="{6C161850-3262-4DC0-8476-EFA3F9B34ABB}" destId="{872B141B-D750-4157-8E70-AF6A918EA127}" srcOrd="3" destOrd="0" presId="urn:microsoft.com/office/officeart/2005/8/layout/hProcess11"/>
    <dgm:cxn modelId="{2B4DBE99-83E4-4FE2-A4EC-A821DEE6CF2E}" type="presParOf" srcId="{6C161850-3262-4DC0-8476-EFA3F9B34ABB}" destId="{D3ADB0E8-304B-4EC4-8F28-2C174D8316C3}" srcOrd="4" destOrd="0" presId="urn:microsoft.com/office/officeart/2005/8/layout/hProcess11"/>
    <dgm:cxn modelId="{47002CB6-006B-4F66-AD8E-96D3EBB0A782}" type="presParOf" srcId="{D3ADB0E8-304B-4EC4-8F28-2C174D8316C3}" destId="{23401B49-050A-4DF8-91BF-2B2B7BEF0B4B}" srcOrd="0" destOrd="0" presId="urn:microsoft.com/office/officeart/2005/8/layout/hProcess11"/>
    <dgm:cxn modelId="{091931D4-6178-466C-BB74-45D98656A0A2}" type="presParOf" srcId="{D3ADB0E8-304B-4EC4-8F28-2C174D8316C3}" destId="{A8DB5405-D62D-47DB-9362-55A79E56C27A}" srcOrd="1" destOrd="0" presId="urn:microsoft.com/office/officeart/2005/8/layout/hProcess11"/>
    <dgm:cxn modelId="{20523A45-FD2E-4F6B-B5FF-FA8F760F029C}" type="presParOf" srcId="{D3ADB0E8-304B-4EC4-8F28-2C174D8316C3}" destId="{F3A446D3-73DF-46FE-B743-8BA68C1B89F2}" srcOrd="2" destOrd="0" presId="urn:microsoft.com/office/officeart/2005/8/layout/hProcess11"/>
    <dgm:cxn modelId="{B08C46EF-2049-4E57-9878-AC7E3CA12BA8}" type="presParOf" srcId="{6C161850-3262-4DC0-8476-EFA3F9B34ABB}" destId="{A6ADDED1-B43E-4392-8CA7-AC560F0D2219}" srcOrd="5" destOrd="0" presId="urn:microsoft.com/office/officeart/2005/8/layout/hProcess11"/>
    <dgm:cxn modelId="{4AA96E20-62FF-4431-98F9-2D0679ABA556}" type="presParOf" srcId="{6C161850-3262-4DC0-8476-EFA3F9B34ABB}" destId="{0D831E78-D617-4CF4-B812-E887A4BB17E1}" srcOrd="6" destOrd="0" presId="urn:microsoft.com/office/officeart/2005/8/layout/hProcess11"/>
    <dgm:cxn modelId="{2941C701-99A4-4BAE-B06D-F88966D04147}" type="presParOf" srcId="{0D831E78-D617-4CF4-B812-E887A4BB17E1}" destId="{8B386A4C-4982-4B1D-B724-4EDB6227E10F}" srcOrd="0" destOrd="0" presId="urn:microsoft.com/office/officeart/2005/8/layout/hProcess11"/>
    <dgm:cxn modelId="{8E3A1EE6-7757-4A02-93D6-2EB51B9A18BD}" type="presParOf" srcId="{0D831E78-D617-4CF4-B812-E887A4BB17E1}" destId="{B93FFCEB-3D81-47B2-9187-C984F59D2198}" srcOrd="1" destOrd="0" presId="urn:microsoft.com/office/officeart/2005/8/layout/hProcess11"/>
    <dgm:cxn modelId="{2CDFC4A3-4E84-4DE6-A207-9F3DCAE00BA1}" type="presParOf" srcId="{0D831E78-D617-4CF4-B812-E887A4BB17E1}" destId="{A356480A-8A4C-4543-8266-92731BCFB6E8}" srcOrd="2" destOrd="0" presId="urn:microsoft.com/office/officeart/2005/8/layout/hProcess11"/>
    <dgm:cxn modelId="{5A9CD461-98EC-4796-BF35-55E178530D3B}" type="presParOf" srcId="{6C161850-3262-4DC0-8476-EFA3F9B34ABB}" destId="{D3541365-F3A3-466E-9021-8D6713436174}" srcOrd="7" destOrd="0" presId="urn:microsoft.com/office/officeart/2005/8/layout/hProcess11"/>
    <dgm:cxn modelId="{B89EC0C4-DFF3-464A-8BC3-FD3A18ED92AA}" type="presParOf" srcId="{6C161850-3262-4DC0-8476-EFA3F9B34ABB}" destId="{1DBF0072-3B82-4BFE-B12C-36E971785457}" srcOrd="8" destOrd="0" presId="urn:microsoft.com/office/officeart/2005/8/layout/hProcess11"/>
    <dgm:cxn modelId="{3E82BC0A-E3D5-4CE1-BB01-0DEC17BE658B}" type="presParOf" srcId="{1DBF0072-3B82-4BFE-B12C-36E971785457}" destId="{41BEF8E1-FB80-420B-BA6B-3E965EDBCA36}" srcOrd="0" destOrd="0" presId="urn:microsoft.com/office/officeart/2005/8/layout/hProcess11"/>
    <dgm:cxn modelId="{BC04AACB-9A96-4E45-AA35-12734B722A39}" type="presParOf" srcId="{1DBF0072-3B82-4BFE-B12C-36E971785457}" destId="{76F7FF00-3479-4880-A684-83FE5F039084}" srcOrd="1" destOrd="0" presId="urn:microsoft.com/office/officeart/2005/8/layout/hProcess11"/>
    <dgm:cxn modelId="{D82339D1-E71B-485D-83E2-1A0417E06E85}" type="presParOf" srcId="{1DBF0072-3B82-4BFE-B12C-36E971785457}" destId="{0C677436-30AB-44D0-A30E-EDC49B7C9C32}" srcOrd="2" destOrd="0" presId="urn:microsoft.com/office/officeart/2005/8/layout/hProcess11"/>
    <dgm:cxn modelId="{CB38A7E8-D270-4334-822B-DBD295BD591B}" type="presParOf" srcId="{6C161850-3262-4DC0-8476-EFA3F9B34ABB}" destId="{853318EC-FF87-4358-834C-84AFE0774D80}" srcOrd="9" destOrd="0" presId="urn:microsoft.com/office/officeart/2005/8/layout/hProcess11"/>
    <dgm:cxn modelId="{86907715-EF0C-4492-91FA-511068C8FE8D}" type="presParOf" srcId="{6C161850-3262-4DC0-8476-EFA3F9B34ABB}" destId="{CE49665E-340E-4C75-900A-9DF1DD56084C}" srcOrd="10" destOrd="0" presId="urn:microsoft.com/office/officeart/2005/8/layout/hProcess11"/>
    <dgm:cxn modelId="{001DE231-B8DE-4591-AFD0-1C44413D43D3}" type="presParOf" srcId="{CE49665E-340E-4C75-900A-9DF1DD56084C}" destId="{FD96F7FD-0DE5-4E7C-A8CC-B6783FF26D6A}" srcOrd="0" destOrd="0" presId="urn:microsoft.com/office/officeart/2005/8/layout/hProcess11"/>
    <dgm:cxn modelId="{7DF50D3D-3EF9-4B02-AE70-2388289BDA56}" type="presParOf" srcId="{CE49665E-340E-4C75-900A-9DF1DD56084C}" destId="{48A743F3-3523-4212-BBB9-E976F3F572C9}" srcOrd="1" destOrd="0" presId="urn:microsoft.com/office/officeart/2005/8/layout/hProcess11"/>
    <dgm:cxn modelId="{F2DCA548-A24A-4E09-BDDC-64BD4BEEE4CA}" type="presParOf" srcId="{CE49665E-340E-4C75-900A-9DF1DD56084C}" destId="{7000087D-EA10-4754-9959-0313F27B9161}" srcOrd="2" destOrd="0" presId="urn:microsoft.com/office/officeart/2005/8/layout/hProcess11"/>
    <dgm:cxn modelId="{7547A338-DE24-4038-B2B0-8C7FA0F90443}" type="presParOf" srcId="{6C161850-3262-4DC0-8476-EFA3F9B34ABB}" destId="{44446E65-1F30-49C1-8026-625B0EF5C432}" srcOrd="11" destOrd="0" presId="urn:microsoft.com/office/officeart/2005/8/layout/hProcess11"/>
    <dgm:cxn modelId="{6115A29F-D9EB-4896-B597-522CFA08352C}" type="presParOf" srcId="{6C161850-3262-4DC0-8476-EFA3F9B34ABB}" destId="{DCB9AE81-A7DA-4188-B91D-13CF33813341}" srcOrd="12" destOrd="0" presId="urn:microsoft.com/office/officeart/2005/8/layout/hProcess11"/>
    <dgm:cxn modelId="{BB594B83-F363-4B4A-89E1-BD994C5D2C08}" type="presParOf" srcId="{DCB9AE81-A7DA-4188-B91D-13CF33813341}" destId="{58795E2F-648D-4B8C-A5BA-D27CDB8738AB}" srcOrd="0" destOrd="0" presId="urn:microsoft.com/office/officeart/2005/8/layout/hProcess11"/>
    <dgm:cxn modelId="{69492972-5668-4028-8CE5-8158EAE02E43}" type="presParOf" srcId="{DCB9AE81-A7DA-4188-B91D-13CF33813341}" destId="{02EE0EE3-34BC-471C-8877-0E9812C8D71D}" srcOrd="1" destOrd="0" presId="urn:microsoft.com/office/officeart/2005/8/layout/hProcess11"/>
    <dgm:cxn modelId="{DE32E113-D6A1-42CA-8ED0-6532EA3E1C7B}" type="presParOf" srcId="{DCB9AE81-A7DA-4188-B91D-13CF33813341}" destId="{24478953-B4A3-438E-B78B-2DE43F813741}"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06CB23-CFC7-4BA5-A0F9-10B6A3F8ABE6}" type="doc">
      <dgm:prSet loTypeId="urn:microsoft.com/office/officeart/2005/8/layout/process4" loCatId="process" qsTypeId="urn:microsoft.com/office/officeart/2005/8/quickstyle/simple1" qsCatId="simple" csTypeId="urn:microsoft.com/office/officeart/2005/8/colors/accent1_5" csCatId="accent1" phldr="1"/>
      <dgm:spPr/>
      <dgm:t>
        <a:bodyPr/>
        <a:lstStyle/>
        <a:p>
          <a:endParaRPr lang="en-US"/>
        </a:p>
      </dgm:t>
    </dgm:pt>
    <dgm:pt modelId="{9A3DF691-D3E5-4298-B336-64CE4CF0530C}">
      <dgm:prSet phldrT="[Text]" custT="1"/>
      <dgm:spPr/>
      <dgm:t>
        <a:bodyPr/>
        <a:lstStyle/>
        <a:p>
          <a:r>
            <a:rPr lang="en-US" sz="3200" dirty="0"/>
            <a:t>329 voluntary plan applications received</a:t>
          </a:r>
        </a:p>
      </dgm:t>
    </dgm:pt>
    <dgm:pt modelId="{2F94EA53-2C10-42D2-A10F-A098B8A85233}" type="parTrans" cxnId="{F8A166A8-0AC2-42A1-B42A-C1CD4494EDD9}">
      <dgm:prSet/>
      <dgm:spPr/>
      <dgm:t>
        <a:bodyPr/>
        <a:lstStyle/>
        <a:p>
          <a:endParaRPr lang="en-US"/>
        </a:p>
      </dgm:t>
    </dgm:pt>
    <dgm:pt modelId="{936203BF-2062-4C74-B04C-F7D6D5E951B3}" type="sibTrans" cxnId="{F8A166A8-0AC2-42A1-B42A-C1CD4494EDD9}">
      <dgm:prSet/>
      <dgm:spPr/>
      <dgm:t>
        <a:bodyPr/>
        <a:lstStyle/>
        <a:p>
          <a:endParaRPr lang="en-US"/>
        </a:p>
      </dgm:t>
    </dgm:pt>
    <dgm:pt modelId="{A997A3EB-3A30-4081-89E7-D546326DAEAE}">
      <dgm:prSet phldrT="[Text]"/>
      <dgm:spPr/>
      <dgm:t>
        <a:bodyPr/>
        <a:lstStyle/>
        <a:p>
          <a:r>
            <a:rPr lang="en-US" dirty="0"/>
            <a:t>40 medical</a:t>
          </a:r>
        </a:p>
      </dgm:t>
    </dgm:pt>
    <dgm:pt modelId="{9EA03968-DDC1-49AF-8921-9ED3F94FE439}" type="parTrans" cxnId="{78B7E3F0-3C71-44E0-90F7-AFD092A5C1F0}">
      <dgm:prSet/>
      <dgm:spPr/>
      <dgm:t>
        <a:bodyPr/>
        <a:lstStyle/>
        <a:p>
          <a:endParaRPr lang="en-US"/>
        </a:p>
      </dgm:t>
    </dgm:pt>
    <dgm:pt modelId="{E9FF4F51-B12B-49FC-943D-DB7C7E74AF42}" type="sibTrans" cxnId="{78B7E3F0-3C71-44E0-90F7-AFD092A5C1F0}">
      <dgm:prSet/>
      <dgm:spPr/>
      <dgm:t>
        <a:bodyPr/>
        <a:lstStyle/>
        <a:p>
          <a:endParaRPr lang="en-US"/>
        </a:p>
      </dgm:t>
    </dgm:pt>
    <dgm:pt modelId="{DA3229C0-58F8-4DD4-AF0B-1D8D98E1BC25}">
      <dgm:prSet phldrT="[Text]"/>
      <dgm:spPr/>
      <dgm:t>
        <a:bodyPr/>
        <a:lstStyle/>
        <a:p>
          <a:r>
            <a:rPr lang="en-US" dirty="0"/>
            <a:t>21 family</a:t>
          </a:r>
        </a:p>
      </dgm:t>
    </dgm:pt>
    <dgm:pt modelId="{0C56AB9E-BECF-4A96-BA38-5758BEF7441A}" type="parTrans" cxnId="{8A9F564B-7A44-4F48-B14A-65958216DA3D}">
      <dgm:prSet/>
      <dgm:spPr/>
      <dgm:t>
        <a:bodyPr/>
        <a:lstStyle/>
        <a:p>
          <a:endParaRPr lang="en-US"/>
        </a:p>
      </dgm:t>
    </dgm:pt>
    <dgm:pt modelId="{11B720EF-3494-492C-99A6-A20905316298}" type="sibTrans" cxnId="{8A9F564B-7A44-4F48-B14A-65958216DA3D}">
      <dgm:prSet/>
      <dgm:spPr/>
      <dgm:t>
        <a:bodyPr/>
        <a:lstStyle/>
        <a:p>
          <a:endParaRPr lang="en-US"/>
        </a:p>
      </dgm:t>
    </dgm:pt>
    <dgm:pt modelId="{D8FFD235-7515-4454-B3AA-48F1B1C1D59E}">
      <dgm:prSet phldrT="[Text]"/>
      <dgm:spPr/>
      <dgm:t>
        <a:bodyPr/>
        <a:lstStyle/>
        <a:p>
          <a:r>
            <a:rPr lang="en-US" dirty="0"/>
            <a:t>268 both</a:t>
          </a:r>
        </a:p>
      </dgm:t>
    </dgm:pt>
    <dgm:pt modelId="{7CA2F582-AD62-45F5-9305-B49AAF2E909D}" type="parTrans" cxnId="{82FABC13-1E99-428E-9FD6-F84BA096DAE6}">
      <dgm:prSet/>
      <dgm:spPr/>
      <dgm:t>
        <a:bodyPr/>
        <a:lstStyle/>
        <a:p>
          <a:endParaRPr lang="en-US"/>
        </a:p>
      </dgm:t>
    </dgm:pt>
    <dgm:pt modelId="{7CFD6673-72F7-4E88-B35E-7B3CA88DE24F}" type="sibTrans" cxnId="{82FABC13-1E99-428E-9FD6-F84BA096DAE6}">
      <dgm:prSet/>
      <dgm:spPr/>
      <dgm:t>
        <a:bodyPr/>
        <a:lstStyle/>
        <a:p>
          <a:endParaRPr lang="en-US"/>
        </a:p>
      </dgm:t>
    </dgm:pt>
    <dgm:pt modelId="{63994358-782F-4177-9E12-8545AD44DB03}">
      <dgm:prSet phldrT="[Text]" custT="1"/>
      <dgm:spPr/>
      <dgm:t>
        <a:bodyPr/>
        <a:lstStyle/>
        <a:p>
          <a:r>
            <a:rPr lang="en-US" sz="3200" dirty="0"/>
            <a:t>278 application payments received</a:t>
          </a:r>
        </a:p>
      </dgm:t>
    </dgm:pt>
    <dgm:pt modelId="{ACCD831C-C534-4754-8E0D-8AE705ABAD33}" type="parTrans" cxnId="{65DCC224-D16B-4032-8C6F-7CE8F7CA858B}">
      <dgm:prSet/>
      <dgm:spPr/>
      <dgm:t>
        <a:bodyPr/>
        <a:lstStyle/>
        <a:p>
          <a:endParaRPr lang="en-US"/>
        </a:p>
      </dgm:t>
    </dgm:pt>
    <dgm:pt modelId="{827D4129-4509-455C-AFF7-389E959A85B8}" type="sibTrans" cxnId="{65DCC224-D16B-4032-8C6F-7CE8F7CA858B}">
      <dgm:prSet/>
      <dgm:spPr/>
      <dgm:t>
        <a:bodyPr/>
        <a:lstStyle/>
        <a:p>
          <a:endParaRPr lang="en-US"/>
        </a:p>
      </dgm:t>
    </dgm:pt>
    <dgm:pt modelId="{6669C963-FF3B-4B2D-B0BA-69630B45D920}">
      <dgm:prSet phldrT="[Text]" custT="1"/>
      <dgm:spPr/>
      <dgm:t>
        <a:bodyPr/>
        <a:lstStyle/>
        <a:p>
          <a:r>
            <a:rPr lang="en-US" sz="3200" dirty="0"/>
            <a:t>269 applications fully processed</a:t>
          </a:r>
        </a:p>
      </dgm:t>
    </dgm:pt>
    <dgm:pt modelId="{2B69F5EB-059A-4512-8C66-9C6804C210E1}" type="parTrans" cxnId="{FEFAF3D9-AB0B-4619-8169-D8A24BE10126}">
      <dgm:prSet/>
      <dgm:spPr/>
      <dgm:t>
        <a:bodyPr/>
        <a:lstStyle/>
        <a:p>
          <a:endParaRPr lang="en-US"/>
        </a:p>
      </dgm:t>
    </dgm:pt>
    <dgm:pt modelId="{0F48A428-90D6-47FC-B546-1107AB29C263}" type="sibTrans" cxnId="{FEFAF3D9-AB0B-4619-8169-D8A24BE10126}">
      <dgm:prSet/>
      <dgm:spPr/>
      <dgm:t>
        <a:bodyPr/>
        <a:lstStyle/>
        <a:p>
          <a:endParaRPr lang="en-US"/>
        </a:p>
      </dgm:t>
    </dgm:pt>
    <dgm:pt modelId="{54825F34-272F-4789-8BFC-559BAF10044D}">
      <dgm:prSet phldrT="[Text]"/>
      <dgm:spPr/>
      <dgm:t>
        <a:bodyPr/>
        <a:lstStyle/>
        <a:p>
          <a:r>
            <a:rPr lang="en-US" dirty="0"/>
            <a:t>220 approved</a:t>
          </a:r>
        </a:p>
      </dgm:t>
    </dgm:pt>
    <dgm:pt modelId="{6CAC3988-20A2-4892-A824-FE798D964D29}" type="parTrans" cxnId="{3CC55CBE-1FDB-4629-A59C-7D3ED289A344}">
      <dgm:prSet/>
      <dgm:spPr/>
      <dgm:t>
        <a:bodyPr/>
        <a:lstStyle/>
        <a:p>
          <a:endParaRPr lang="en-US"/>
        </a:p>
      </dgm:t>
    </dgm:pt>
    <dgm:pt modelId="{333B52F7-A8B8-4B68-BB14-B3837D5F25DB}" type="sibTrans" cxnId="{3CC55CBE-1FDB-4629-A59C-7D3ED289A344}">
      <dgm:prSet/>
      <dgm:spPr/>
      <dgm:t>
        <a:bodyPr/>
        <a:lstStyle/>
        <a:p>
          <a:endParaRPr lang="en-US"/>
        </a:p>
      </dgm:t>
    </dgm:pt>
    <dgm:pt modelId="{628D6D9E-73BC-4408-A42E-E86F8C8FAEA9}">
      <dgm:prSet phldrT="[Text]"/>
      <dgm:spPr/>
      <dgm:t>
        <a:bodyPr/>
        <a:lstStyle/>
        <a:p>
          <a:r>
            <a:rPr lang="en-US" dirty="0"/>
            <a:t>28 denied</a:t>
          </a:r>
        </a:p>
      </dgm:t>
    </dgm:pt>
    <dgm:pt modelId="{A17E7469-B2D2-40AC-88FA-428A0F0925A2}" type="parTrans" cxnId="{177B701C-2DFD-4280-985E-C1EBCEE9627B}">
      <dgm:prSet/>
      <dgm:spPr/>
      <dgm:t>
        <a:bodyPr/>
        <a:lstStyle/>
        <a:p>
          <a:endParaRPr lang="en-US"/>
        </a:p>
      </dgm:t>
    </dgm:pt>
    <dgm:pt modelId="{18CC2AD9-CF47-4C40-BDC5-A1F46E665277}" type="sibTrans" cxnId="{177B701C-2DFD-4280-985E-C1EBCEE9627B}">
      <dgm:prSet/>
      <dgm:spPr/>
      <dgm:t>
        <a:bodyPr/>
        <a:lstStyle/>
        <a:p>
          <a:endParaRPr lang="en-US"/>
        </a:p>
      </dgm:t>
    </dgm:pt>
    <dgm:pt modelId="{B8452768-4384-44D8-B9BE-7A1C8CE8E605}">
      <dgm:prSet phldrT="[Text]"/>
      <dgm:spPr/>
      <dgm:t>
        <a:bodyPr/>
        <a:lstStyle/>
        <a:p>
          <a:r>
            <a:rPr lang="en-US" dirty="0"/>
            <a:t>21 withdrawn</a:t>
          </a:r>
        </a:p>
      </dgm:t>
    </dgm:pt>
    <dgm:pt modelId="{72C1752A-CCD4-4613-95F5-5E0755DA10E3}" type="parTrans" cxnId="{97596CCF-24CD-454D-9D47-078F7E2C14BF}">
      <dgm:prSet/>
      <dgm:spPr/>
      <dgm:t>
        <a:bodyPr/>
        <a:lstStyle/>
        <a:p>
          <a:endParaRPr lang="en-US"/>
        </a:p>
      </dgm:t>
    </dgm:pt>
    <dgm:pt modelId="{900C6E47-49FE-4460-B34F-16EC269A5EA8}" type="sibTrans" cxnId="{97596CCF-24CD-454D-9D47-078F7E2C14BF}">
      <dgm:prSet/>
      <dgm:spPr/>
      <dgm:t>
        <a:bodyPr/>
        <a:lstStyle/>
        <a:p>
          <a:endParaRPr lang="en-US"/>
        </a:p>
      </dgm:t>
    </dgm:pt>
    <dgm:pt modelId="{AE8CDF79-3D48-45CD-B014-95BD7B81A043}" type="pres">
      <dgm:prSet presAssocID="{EB06CB23-CFC7-4BA5-A0F9-10B6A3F8ABE6}" presName="Name0" presStyleCnt="0">
        <dgm:presLayoutVars>
          <dgm:dir/>
          <dgm:animLvl val="lvl"/>
          <dgm:resizeHandles val="exact"/>
        </dgm:presLayoutVars>
      </dgm:prSet>
      <dgm:spPr/>
    </dgm:pt>
    <dgm:pt modelId="{3DF31B0E-7378-411A-8B08-5DD161E24482}" type="pres">
      <dgm:prSet presAssocID="{6669C963-FF3B-4B2D-B0BA-69630B45D920}" presName="boxAndChildren" presStyleCnt="0"/>
      <dgm:spPr/>
    </dgm:pt>
    <dgm:pt modelId="{E5C2E0C5-967F-463A-8069-10E688A0F12A}" type="pres">
      <dgm:prSet presAssocID="{6669C963-FF3B-4B2D-B0BA-69630B45D920}" presName="parentTextBox" presStyleLbl="node1" presStyleIdx="0" presStyleCnt="3"/>
      <dgm:spPr/>
    </dgm:pt>
    <dgm:pt modelId="{03B7BFD3-19F6-463D-8CD3-653C7DBDFA88}" type="pres">
      <dgm:prSet presAssocID="{6669C963-FF3B-4B2D-B0BA-69630B45D920}" presName="entireBox" presStyleLbl="node1" presStyleIdx="0" presStyleCnt="3"/>
      <dgm:spPr/>
    </dgm:pt>
    <dgm:pt modelId="{CF6594F1-6F61-4E48-85EE-E2602078D3AB}" type="pres">
      <dgm:prSet presAssocID="{6669C963-FF3B-4B2D-B0BA-69630B45D920}" presName="descendantBox" presStyleCnt="0"/>
      <dgm:spPr/>
    </dgm:pt>
    <dgm:pt modelId="{BA8D717B-547B-4D0B-88C6-C8694074F878}" type="pres">
      <dgm:prSet presAssocID="{54825F34-272F-4789-8BFC-559BAF10044D}" presName="childTextBox" presStyleLbl="fgAccFollowNode1" presStyleIdx="0" presStyleCnt="6">
        <dgm:presLayoutVars>
          <dgm:bulletEnabled val="1"/>
        </dgm:presLayoutVars>
      </dgm:prSet>
      <dgm:spPr/>
    </dgm:pt>
    <dgm:pt modelId="{582EE6AD-3E52-4047-80BD-F7732D16D29C}" type="pres">
      <dgm:prSet presAssocID="{628D6D9E-73BC-4408-A42E-E86F8C8FAEA9}" presName="childTextBox" presStyleLbl="fgAccFollowNode1" presStyleIdx="1" presStyleCnt="6">
        <dgm:presLayoutVars>
          <dgm:bulletEnabled val="1"/>
        </dgm:presLayoutVars>
      </dgm:prSet>
      <dgm:spPr/>
    </dgm:pt>
    <dgm:pt modelId="{BAE73E2A-52B0-4CFB-9593-7D276A2C0E7B}" type="pres">
      <dgm:prSet presAssocID="{B8452768-4384-44D8-B9BE-7A1C8CE8E605}" presName="childTextBox" presStyleLbl="fgAccFollowNode1" presStyleIdx="2" presStyleCnt="6">
        <dgm:presLayoutVars>
          <dgm:bulletEnabled val="1"/>
        </dgm:presLayoutVars>
      </dgm:prSet>
      <dgm:spPr/>
    </dgm:pt>
    <dgm:pt modelId="{1B866D6A-D344-487D-B544-70222B2A6A17}" type="pres">
      <dgm:prSet presAssocID="{827D4129-4509-455C-AFF7-389E959A85B8}" presName="sp" presStyleCnt="0"/>
      <dgm:spPr/>
    </dgm:pt>
    <dgm:pt modelId="{E56036E2-A222-4564-BE87-180040B27C68}" type="pres">
      <dgm:prSet presAssocID="{63994358-782F-4177-9E12-8545AD44DB03}" presName="arrowAndChildren" presStyleCnt="0"/>
      <dgm:spPr/>
    </dgm:pt>
    <dgm:pt modelId="{9E4A9C6D-2859-4365-8D1E-581FC11B7F99}" type="pres">
      <dgm:prSet presAssocID="{63994358-782F-4177-9E12-8545AD44DB03}" presName="parentTextArrow" presStyleLbl="node1" presStyleIdx="1" presStyleCnt="3"/>
      <dgm:spPr/>
    </dgm:pt>
    <dgm:pt modelId="{16BAAA5A-4ED2-4B43-A496-565B3137EEA6}" type="pres">
      <dgm:prSet presAssocID="{936203BF-2062-4C74-B04C-F7D6D5E951B3}" presName="sp" presStyleCnt="0"/>
      <dgm:spPr/>
    </dgm:pt>
    <dgm:pt modelId="{D738C40A-4565-4C14-BD47-56E8BB604410}" type="pres">
      <dgm:prSet presAssocID="{9A3DF691-D3E5-4298-B336-64CE4CF0530C}" presName="arrowAndChildren" presStyleCnt="0"/>
      <dgm:spPr/>
    </dgm:pt>
    <dgm:pt modelId="{DF822F3C-8077-4FF7-839B-3534A632101F}" type="pres">
      <dgm:prSet presAssocID="{9A3DF691-D3E5-4298-B336-64CE4CF0530C}" presName="parentTextArrow" presStyleLbl="node1" presStyleIdx="1" presStyleCnt="3"/>
      <dgm:spPr/>
    </dgm:pt>
    <dgm:pt modelId="{4AF838C2-3861-4DEF-A685-3B7E48752CA7}" type="pres">
      <dgm:prSet presAssocID="{9A3DF691-D3E5-4298-B336-64CE4CF0530C}" presName="arrow" presStyleLbl="node1" presStyleIdx="2" presStyleCnt="3" custLinFactNeighborY="-7366"/>
      <dgm:spPr/>
    </dgm:pt>
    <dgm:pt modelId="{7BC8173F-5B06-4712-A561-96DC498C91F6}" type="pres">
      <dgm:prSet presAssocID="{9A3DF691-D3E5-4298-B336-64CE4CF0530C}" presName="descendantArrow" presStyleCnt="0"/>
      <dgm:spPr/>
    </dgm:pt>
    <dgm:pt modelId="{55714DE0-7806-414C-A59E-382F13F81572}" type="pres">
      <dgm:prSet presAssocID="{A997A3EB-3A30-4081-89E7-D546326DAEAE}" presName="childTextArrow" presStyleLbl="fgAccFollowNode1" presStyleIdx="3" presStyleCnt="6">
        <dgm:presLayoutVars>
          <dgm:bulletEnabled val="1"/>
        </dgm:presLayoutVars>
      </dgm:prSet>
      <dgm:spPr/>
    </dgm:pt>
    <dgm:pt modelId="{501AA039-34D1-4272-9DCE-23832FA7AD78}" type="pres">
      <dgm:prSet presAssocID="{DA3229C0-58F8-4DD4-AF0B-1D8D98E1BC25}" presName="childTextArrow" presStyleLbl="fgAccFollowNode1" presStyleIdx="4" presStyleCnt="6">
        <dgm:presLayoutVars>
          <dgm:bulletEnabled val="1"/>
        </dgm:presLayoutVars>
      </dgm:prSet>
      <dgm:spPr/>
    </dgm:pt>
    <dgm:pt modelId="{43392C84-09F9-4230-B46A-B5A395F332E7}" type="pres">
      <dgm:prSet presAssocID="{D8FFD235-7515-4454-B3AA-48F1B1C1D59E}" presName="childTextArrow" presStyleLbl="fgAccFollowNode1" presStyleIdx="5" presStyleCnt="6">
        <dgm:presLayoutVars>
          <dgm:bulletEnabled val="1"/>
        </dgm:presLayoutVars>
      </dgm:prSet>
      <dgm:spPr/>
    </dgm:pt>
  </dgm:ptLst>
  <dgm:cxnLst>
    <dgm:cxn modelId="{82FABC13-1E99-428E-9FD6-F84BA096DAE6}" srcId="{9A3DF691-D3E5-4298-B336-64CE4CF0530C}" destId="{D8FFD235-7515-4454-B3AA-48F1B1C1D59E}" srcOrd="2" destOrd="0" parTransId="{7CA2F582-AD62-45F5-9305-B49AAF2E909D}" sibTransId="{7CFD6673-72F7-4E88-B35E-7B3CA88DE24F}"/>
    <dgm:cxn modelId="{177B701C-2DFD-4280-985E-C1EBCEE9627B}" srcId="{6669C963-FF3B-4B2D-B0BA-69630B45D920}" destId="{628D6D9E-73BC-4408-A42E-E86F8C8FAEA9}" srcOrd="1" destOrd="0" parTransId="{A17E7469-B2D2-40AC-88FA-428A0F0925A2}" sibTransId="{18CC2AD9-CF47-4C40-BDC5-A1F46E665277}"/>
    <dgm:cxn modelId="{65DCC224-D16B-4032-8C6F-7CE8F7CA858B}" srcId="{EB06CB23-CFC7-4BA5-A0F9-10B6A3F8ABE6}" destId="{63994358-782F-4177-9E12-8545AD44DB03}" srcOrd="1" destOrd="0" parTransId="{ACCD831C-C534-4754-8E0D-8AE705ABAD33}" sibTransId="{827D4129-4509-455C-AFF7-389E959A85B8}"/>
    <dgm:cxn modelId="{07FB7B3C-0F0C-42C8-B8CD-6876E0FA4710}" type="presOf" srcId="{DA3229C0-58F8-4DD4-AF0B-1D8D98E1BC25}" destId="{501AA039-34D1-4272-9DCE-23832FA7AD78}" srcOrd="0" destOrd="0" presId="urn:microsoft.com/office/officeart/2005/8/layout/process4"/>
    <dgm:cxn modelId="{56D08C5F-E86C-4111-805E-A44BC4338E86}" type="presOf" srcId="{9A3DF691-D3E5-4298-B336-64CE4CF0530C}" destId="{4AF838C2-3861-4DEF-A685-3B7E48752CA7}" srcOrd="1" destOrd="0" presId="urn:microsoft.com/office/officeart/2005/8/layout/process4"/>
    <dgm:cxn modelId="{C9E65E63-A3DE-4C5A-987C-E1BB9F588A59}" type="presOf" srcId="{6669C963-FF3B-4B2D-B0BA-69630B45D920}" destId="{E5C2E0C5-967F-463A-8069-10E688A0F12A}" srcOrd="0" destOrd="0" presId="urn:microsoft.com/office/officeart/2005/8/layout/process4"/>
    <dgm:cxn modelId="{E7A5CC67-62C9-4A5F-9B45-AD5DCF60B5B1}" type="presOf" srcId="{628D6D9E-73BC-4408-A42E-E86F8C8FAEA9}" destId="{582EE6AD-3E52-4047-80BD-F7732D16D29C}" srcOrd="0" destOrd="0" presId="urn:microsoft.com/office/officeart/2005/8/layout/process4"/>
    <dgm:cxn modelId="{D93DFB69-5057-4932-8DBD-390E2BE6D631}" type="presOf" srcId="{63994358-782F-4177-9E12-8545AD44DB03}" destId="{9E4A9C6D-2859-4365-8D1E-581FC11B7F99}" srcOrd="0" destOrd="0" presId="urn:microsoft.com/office/officeart/2005/8/layout/process4"/>
    <dgm:cxn modelId="{8A9F564B-7A44-4F48-B14A-65958216DA3D}" srcId="{9A3DF691-D3E5-4298-B336-64CE4CF0530C}" destId="{DA3229C0-58F8-4DD4-AF0B-1D8D98E1BC25}" srcOrd="1" destOrd="0" parTransId="{0C56AB9E-BECF-4A96-BA38-5758BEF7441A}" sibTransId="{11B720EF-3494-492C-99A6-A20905316298}"/>
    <dgm:cxn modelId="{67C99C74-BA10-430E-B6E7-46DEA3C65262}" type="presOf" srcId="{EB06CB23-CFC7-4BA5-A0F9-10B6A3F8ABE6}" destId="{AE8CDF79-3D48-45CD-B014-95BD7B81A043}" srcOrd="0" destOrd="0" presId="urn:microsoft.com/office/officeart/2005/8/layout/process4"/>
    <dgm:cxn modelId="{E1F4DB7B-8CAC-4A67-A5C9-E6BFD3E53522}" type="presOf" srcId="{B8452768-4384-44D8-B9BE-7A1C8CE8E605}" destId="{BAE73E2A-52B0-4CFB-9593-7D276A2C0E7B}" srcOrd="0" destOrd="0" presId="urn:microsoft.com/office/officeart/2005/8/layout/process4"/>
    <dgm:cxn modelId="{98E0EB7B-631E-4FC4-B1CA-CEEAB7E768BD}" type="presOf" srcId="{6669C963-FF3B-4B2D-B0BA-69630B45D920}" destId="{03B7BFD3-19F6-463D-8CD3-653C7DBDFA88}" srcOrd="1" destOrd="0" presId="urn:microsoft.com/office/officeart/2005/8/layout/process4"/>
    <dgm:cxn modelId="{22CCBB7F-7BB0-4065-8873-8E0254C09041}" type="presOf" srcId="{54825F34-272F-4789-8BFC-559BAF10044D}" destId="{BA8D717B-547B-4D0B-88C6-C8694074F878}" srcOrd="0" destOrd="0" presId="urn:microsoft.com/office/officeart/2005/8/layout/process4"/>
    <dgm:cxn modelId="{C4FABD94-9C29-4CC8-A9A1-8D51A72819F0}" type="presOf" srcId="{D8FFD235-7515-4454-B3AA-48F1B1C1D59E}" destId="{43392C84-09F9-4230-B46A-B5A395F332E7}" srcOrd="0" destOrd="0" presId="urn:microsoft.com/office/officeart/2005/8/layout/process4"/>
    <dgm:cxn modelId="{F8A166A8-0AC2-42A1-B42A-C1CD4494EDD9}" srcId="{EB06CB23-CFC7-4BA5-A0F9-10B6A3F8ABE6}" destId="{9A3DF691-D3E5-4298-B336-64CE4CF0530C}" srcOrd="0" destOrd="0" parTransId="{2F94EA53-2C10-42D2-A10F-A098B8A85233}" sibTransId="{936203BF-2062-4C74-B04C-F7D6D5E951B3}"/>
    <dgm:cxn modelId="{E29C33B2-A459-45AB-9893-52E63F2EB4B6}" type="presOf" srcId="{9A3DF691-D3E5-4298-B336-64CE4CF0530C}" destId="{DF822F3C-8077-4FF7-839B-3534A632101F}" srcOrd="0" destOrd="0" presId="urn:microsoft.com/office/officeart/2005/8/layout/process4"/>
    <dgm:cxn modelId="{3CC55CBE-1FDB-4629-A59C-7D3ED289A344}" srcId="{6669C963-FF3B-4B2D-B0BA-69630B45D920}" destId="{54825F34-272F-4789-8BFC-559BAF10044D}" srcOrd="0" destOrd="0" parTransId="{6CAC3988-20A2-4892-A824-FE798D964D29}" sibTransId="{333B52F7-A8B8-4B68-BB14-B3837D5F25DB}"/>
    <dgm:cxn modelId="{9823BDC0-517B-4076-B5ED-ECDAE16D14D4}" type="presOf" srcId="{A997A3EB-3A30-4081-89E7-D546326DAEAE}" destId="{55714DE0-7806-414C-A59E-382F13F81572}" srcOrd="0" destOrd="0" presId="urn:microsoft.com/office/officeart/2005/8/layout/process4"/>
    <dgm:cxn modelId="{97596CCF-24CD-454D-9D47-078F7E2C14BF}" srcId="{6669C963-FF3B-4B2D-B0BA-69630B45D920}" destId="{B8452768-4384-44D8-B9BE-7A1C8CE8E605}" srcOrd="2" destOrd="0" parTransId="{72C1752A-CCD4-4613-95F5-5E0755DA10E3}" sibTransId="{900C6E47-49FE-4460-B34F-16EC269A5EA8}"/>
    <dgm:cxn modelId="{FEFAF3D9-AB0B-4619-8169-D8A24BE10126}" srcId="{EB06CB23-CFC7-4BA5-A0F9-10B6A3F8ABE6}" destId="{6669C963-FF3B-4B2D-B0BA-69630B45D920}" srcOrd="2" destOrd="0" parTransId="{2B69F5EB-059A-4512-8C66-9C6804C210E1}" sibTransId="{0F48A428-90D6-47FC-B546-1107AB29C263}"/>
    <dgm:cxn modelId="{78B7E3F0-3C71-44E0-90F7-AFD092A5C1F0}" srcId="{9A3DF691-D3E5-4298-B336-64CE4CF0530C}" destId="{A997A3EB-3A30-4081-89E7-D546326DAEAE}" srcOrd="0" destOrd="0" parTransId="{9EA03968-DDC1-49AF-8921-9ED3F94FE439}" sibTransId="{E9FF4F51-B12B-49FC-943D-DB7C7E74AF42}"/>
    <dgm:cxn modelId="{69713724-5F41-48C2-BF1E-21E4D49F6582}" type="presParOf" srcId="{AE8CDF79-3D48-45CD-B014-95BD7B81A043}" destId="{3DF31B0E-7378-411A-8B08-5DD161E24482}" srcOrd="0" destOrd="0" presId="urn:microsoft.com/office/officeart/2005/8/layout/process4"/>
    <dgm:cxn modelId="{67864D4F-0A0F-4459-A418-6DF7F290DF6E}" type="presParOf" srcId="{3DF31B0E-7378-411A-8B08-5DD161E24482}" destId="{E5C2E0C5-967F-463A-8069-10E688A0F12A}" srcOrd="0" destOrd="0" presId="urn:microsoft.com/office/officeart/2005/8/layout/process4"/>
    <dgm:cxn modelId="{469F9591-2429-4665-BC21-8A3F702DEE29}" type="presParOf" srcId="{3DF31B0E-7378-411A-8B08-5DD161E24482}" destId="{03B7BFD3-19F6-463D-8CD3-653C7DBDFA88}" srcOrd="1" destOrd="0" presId="urn:microsoft.com/office/officeart/2005/8/layout/process4"/>
    <dgm:cxn modelId="{467C39BE-1453-4972-A217-A7282DBE4CA7}" type="presParOf" srcId="{3DF31B0E-7378-411A-8B08-5DD161E24482}" destId="{CF6594F1-6F61-4E48-85EE-E2602078D3AB}" srcOrd="2" destOrd="0" presId="urn:microsoft.com/office/officeart/2005/8/layout/process4"/>
    <dgm:cxn modelId="{BEFC67E7-CE78-43AF-8C55-5F487D74B152}" type="presParOf" srcId="{CF6594F1-6F61-4E48-85EE-E2602078D3AB}" destId="{BA8D717B-547B-4D0B-88C6-C8694074F878}" srcOrd="0" destOrd="0" presId="urn:microsoft.com/office/officeart/2005/8/layout/process4"/>
    <dgm:cxn modelId="{E0AF2146-C7A0-40D2-94EC-A79BD6BDE1BF}" type="presParOf" srcId="{CF6594F1-6F61-4E48-85EE-E2602078D3AB}" destId="{582EE6AD-3E52-4047-80BD-F7732D16D29C}" srcOrd="1" destOrd="0" presId="urn:microsoft.com/office/officeart/2005/8/layout/process4"/>
    <dgm:cxn modelId="{596CC63B-00D5-4218-B356-51DCECFC17B5}" type="presParOf" srcId="{CF6594F1-6F61-4E48-85EE-E2602078D3AB}" destId="{BAE73E2A-52B0-4CFB-9593-7D276A2C0E7B}" srcOrd="2" destOrd="0" presId="urn:microsoft.com/office/officeart/2005/8/layout/process4"/>
    <dgm:cxn modelId="{F4E9E6F4-713E-464D-9927-4F13ACB6AF1E}" type="presParOf" srcId="{AE8CDF79-3D48-45CD-B014-95BD7B81A043}" destId="{1B866D6A-D344-487D-B544-70222B2A6A17}" srcOrd="1" destOrd="0" presId="urn:microsoft.com/office/officeart/2005/8/layout/process4"/>
    <dgm:cxn modelId="{90BCB097-8B93-4EBE-BBB2-D9EFF417C07B}" type="presParOf" srcId="{AE8CDF79-3D48-45CD-B014-95BD7B81A043}" destId="{E56036E2-A222-4564-BE87-180040B27C68}" srcOrd="2" destOrd="0" presId="urn:microsoft.com/office/officeart/2005/8/layout/process4"/>
    <dgm:cxn modelId="{1005EBAB-C6F9-4468-AB17-2DBC05E21759}" type="presParOf" srcId="{E56036E2-A222-4564-BE87-180040B27C68}" destId="{9E4A9C6D-2859-4365-8D1E-581FC11B7F99}" srcOrd="0" destOrd="0" presId="urn:microsoft.com/office/officeart/2005/8/layout/process4"/>
    <dgm:cxn modelId="{D306A93D-40B5-4D42-8261-EA6F87C83FF4}" type="presParOf" srcId="{AE8CDF79-3D48-45CD-B014-95BD7B81A043}" destId="{16BAAA5A-4ED2-4B43-A496-565B3137EEA6}" srcOrd="3" destOrd="0" presId="urn:microsoft.com/office/officeart/2005/8/layout/process4"/>
    <dgm:cxn modelId="{F6891A19-23C8-47B5-99F2-562E8E838858}" type="presParOf" srcId="{AE8CDF79-3D48-45CD-B014-95BD7B81A043}" destId="{D738C40A-4565-4C14-BD47-56E8BB604410}" srcOrd="4" destOrd="0" presId="urn:microsoft.com/office/officeart/2005/8/layout/process4"/>
    <dgm:cxn modelId="{FB889269-9803-4496-8309-6260A506A517}" type="presParOf" srcId="{D738C40A-4565-4C14-BD47-56E8BB604410}" destId="{DF822F3C-8077-4FF7-839B-3534A632101F}" srcOrd="0" destOrd="0" presId="urn:microsoft.com/office/officeart/2005/8/layout/process4"/>
    <dgm:cxn modelId="{EEA68E5A-9B77-4DE1-A60A-448BBF76A56D}" type="presParOf" srcId="{D738C40A-4565-4C14-BD47-56E8BB604410}" destId="{4AF838C2-3861-4DEF-A685-3B7E48752CA7}" srcOrd="1" destOrd="0" presId="urn:microsoft.com/office/officeart/2005/8/layout/process4"/>
    <dgm:cxn modelId="{58D76CFE-7E60-41B6-A562-C8399AE5B764}" type="presParOf" srcId="{D738C40A-4565-4C14-BD47-56E8BB604410}" destId="{7BC8173F-5B06-4712-A561-96DC498C91F6}" srcOrd="2" destOrd="0" presId="urn:microsoft.com/office/officeart/2005/8/layout/process4"/>
    <dgm:cxn modelId="{4EB8E24C-9FE7-4087-B7D7-16D7CF6120E6}" type="presParOf" srcId="{7BC8173F-5B06-4712-A561-96DC498C91F6}" destId="{55714DE0-7806-414C-A59E-382F13F81572}" srcOrd="0" destOrd="0" presId="urn:microsoft.com/office/officeart/2005/8/layout/process4"/>
    <dgm:cxn modelId="{68C1A25B-6B26-4559-A008-8F6F3AFF4376}" type="presParOf" srcId="{7BC8173F-5B06-4712-A561-96DC498C91F6}" destId="{501AA039-34D1-4272-9DCE-23832FA7AD78}" srcOrd="1" destOrd="0" presId="urn:microsoft.com/office/officeart/2005/8/layout/process4"/>
    <dgm:cxn modelId="{AA52C98F-1297-40E6-97E0-14594DCB2480}" type="presParOf" srcId="{7BC8173F-5B06-4712-A561-96DC498C91F6}" destId="{43392C84-09F9-4230-B46A-B5A395F332E7}" srcOrd="2"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51E67F-369E-4D3E-A894-284AEBC285F9}">
      <dsp:nvSpPr>
        <dsp:cNvPr id="0" name=""/>
        <dsp:cNvSpPr/>
      </dsp:nvSpPr>
      <dsp:spPr>
        <a:xfrm>
          <a:off x="0" y="1305401"/>
          <a:ext cx="11341100" cy="1740535"/>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C47511-0E01-47D9-B2A1-27D7383FDD45}">
      <dsp:nvSpPr>
        <dsp:cNvPr id="0" name=""/>
        <dsp:cNvSpPr/>
      </dsp:nvSpPr>
      <dsp:spPr>
        <a:xfrm>
          <a:off x="6103" y="0"/>
          <a:ext cx="1343156"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marL="0" lvl="0" indent="0" algn="ctr" defTabSz="400050">
            <a:lnSpc>
              <a:spcPct val="90000"/>
            </a:lnSpc>
            <a:spcBef>
              <a:spcPct val="0"/>
            </a:spcBef>
            <a:spcAft>
              <a:spcPct val="35000"/>
            </a:spcAft>
            <a:buNone/>
          </a:pPr>
          <a:r>
            <a:rPr lang="en-US" sz="900" kern="1200" dirty="0"/>
            <a:t>2007</a:t>
          </a:r>
        </a:p>
        <a:p>
          <a:pPr marL="0" lvl="0" indent="0" algn="ctr" defTabSz="400050">
            <a:lnSpc>
              <a:spcPct val="90000"/>
            </a:lnSpc>
            <a:spcBef>
              <a:spcPct val="0"/>
            </a:spcBef>
            <a:spcAft>
              <a:spcPct val="35000"/>
            </a:spcAft>
            <a:buNone/>
          </a:pPr>
          <a:r>
            <a:rPr lang="en-US" sz="900" kern="1200" dirty="0"/>
            <a:t>First Paid Family Leave bill passes the Legislature but does not include a funding mechanism</a:t>
          </a:r>
        </a:p>
      </dsp:txBody>
      <dsp:txXfrm>
        <a:off x="6103" y="0"/>
        <a:ext cx="1343156" cy="1740535"/>
      </dsp:txXfrm>
    </dsp:sp>
    <dsp:sp modelId="{2D9AADBC-CEB1-4826-812F-E518FD44F99A}">
      <dsp:nvSpPr>
        <dsp:cNvPr id="0" name=""/>
        <dsp:cNvSpPr/>
      </dsp:nvSpPr>
      <dsp:spPr>
        <a:xfrm>
          <a:off x="460114" y="1958102"/>
          <a:ext cx="435133" cy="435133"/>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992AE4-C033-46CE-8C39-CB9FB31A5E92}">
      <dsp:nvSpPr>
        <dsp:cNvPr id="0" name=""/>
        <dsp:cNvSpPr/>
      </dsp:nvSpPr>
      <dsp:spPr>
        <a:xfrm>
          <a:off x="1416417" y="2610802"/>
          <a:ext cx="1343156"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marL="0" lvl="0" indent="0" algn="ctr" defTabSz="400050">
            <a:lnSpc>
              <a:spcPct val="90000"/>
            </a:lnSpc>
            <a:spcBef>
              <a:spcPct val="0"/>
            </a:spcBef>
            <a:spcAft>
              <a:spcPct val="35000"/>
            </a:spcAft>
            <a:buNone/>
          </a:pPr>
          <a:r>
            <a:rPr lang="en-US" sz="900" kern="1200" dirty="0"/>
            <a:t>2015</a:t>
          </a:r>
        </a:p>
        <a:p>
          <a:pPr marL="0" lvl="0" indent="0" algn="ctr" defTabSz="400050">
            <a:lnSpc>
              <a:spcPct val="90000"/>
            </a:lnSpc>
            <a:spcBef>
              <a:spcPct val="0"/>
            </a:spcBef>
            <a:spcAft>
              <a:spcPct val="35000"/>
            </a:spcAft>
            <a:buNone/>
          </a:pPr>
          <a:r>
            <a:rPr lang="en-US" sz="900" kern="1200" dirty="0"/>
            <a:t>Governor Inslee receives a federal grant to begin designing a Paid Family and Medical Leave program for Washington</a:t>
          </a:r>
        </a:p>
      </dsp:txBody>
      <dsp:txXfrm>
        <a:off x="1416417" y="2610802"/>
        <a:ext cx="1343156" cy="1740535"/>
      </dsp:txXfrm>
    </dsp:sp>
    <dsp:sp modelId="{80B1DEB0-5A3B-4234-ABB4-3BBFE306BFF4}">
      <dsp:nvSpPr>
        <dsp:cNvPr id="0" name=""/>
        <dsp:cNvSpPr/>
      </dsp:nvSpPr>
      <dsp:spPr>
        <a:xfrm>
          <a:off x="1870428" y="1958102"/>
          <a:ext cx="435133" cy="435133"/>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401B49-050A-4DF8-91BF-2B2B7BEF0B4B}">
      <dsp:nvSpPr>
        <dsp:cNvPr id="0" name=""/>
        <dsp:cNvSpPr/>
      </dsp:nvSpPr>
      <dsp:spPr>
        <a:xfrm>
          <a:off x="2826731" y="0"/>
          <a:ext cx="1343156"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marL="0" lvl="0" indent="0" algn="ctr" defTabSz="400050">
            <a:lnSpc>
              <a:spcPct val="90000"/>
            </a:lnSpc>
            <a:spcBef>
              <a:spcPct val="0"/>
            </a:spcBef>
            <a:spcAft>
              <a:spcPct val="35000"/>
            </a:spcAft>
            <a:buNone/>
          </a:pPr>
          <a:r>
            <a:rPr lang="en-US" sz="900" kern="1200" dirty="0"/>
            <a:t>2017</a:t>
          </a:r>
        </a:p>
        <a:p>
          <a:pPr marL="0" lvl="0" indent="0" algn="ctr" defTabSz="400050">
            <a:lnSpc>
              <a:spcPct val="90000"/>
            </a:lnSpc>
            <a:spcBef>
              <a:spcPct val="0"/>
            </a:spcBef>
            <a:spcAft>
              <a:spcPct val="35000"/>
            </a:spcAft>
            <a:buNone/>
          </a:pPr>
          <a:r>
            <a:rPr lang="en-US" sz="900" kern="1200" dirty="0"/>
            <a:t>Council Member González released proposed policy model for Paid Family and Medical Leave</a:t>
          </a:r>
        </a:p>
        <a:p>
          <a:pPr marL="0" lvl="0" indent="0" algn="ctr" defTabSz="400050">
            <a:lnSpc>
              <a:spcPct val="90000"/>
            </a:lnSpc>
            <a:spcBef>
              <a:spcPct val="0"/>
            </a:spcBef>
            <a:spcAft>
              <a:spcPct val="35000"/>
            </a:spcAft>
            <a:buNone/>
          </a:pPr>
          <a:r>
            <a:rPr lang="en-US" sz="900" kern="1200" dirty="0"/>
            <a:t>Paid Family and Medical Leave bill passes the Legislature with funding</a:t>
          </a:r>
        </a:p>
      </dsp:txBody>
      <dsp:txXfrm>
        <a:off x="2826731" y="0"/>
        <a:ext cx="1343156" cy="1740535"/>
      </dsp:txXfrm>
    </dsp:sp>
    <dsp:sp modelId="{A8DB5405-D62D-47DB-9362-55A79E56C27A}">
      <dsp:nvSpPr>
        <dsp:cNvPr id="0" name=""/>
        <dsp:cNvSpPr/>
      </dsp:nvSpPr>
      <dsp:spPr>
        <a:xfrm>
          <a:off x="3280742" y="1958102"/>
          <a:ext cx="435133" cy="435133"/>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386A4C-4982-4B1D-B724-4EDB6227E10F}">
      <dsp:nvSpPr>
        <dsp:cNvPr id="0" name=""/>
        <dsp:cNvSpPr/>
      </dsp:nvSpPr>
      <dsp:spPr>
        <a:xfrm>
          <a:off x="4237045" y="2610802"/>
          <a:ext cx="1343156"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marL="0" lvl="0" indent="0" algn="ctr" defTabSz="400050">
            <a:lnSpc>
              <a:spcPct val="90000"/>
            </a:lnSpc>
            <a:spcBef>
              <a:spcPct val="0"/>
            </a:spcBef>
            <a:spcAft>
              <a:spcPct val="35000"/>
            </a:spcAft>
            <a:buNone/>
          </a:pPr>
          <a:r>
            <a:rPr lang="en-US" sz="900" kern="1200" dirty="0"/>
            <a:t>2018</a:t>
          </a:r>
        </a:p>
        <a:p>
          <a:pPr marL="0" lvl="0" indent="0" algn="ctr" defTabSz="400050">
            <a:lnSpc>
              <a:spcPct val="90000"/>
            </a:lnSpc>
            <a:spcBef>
              <a:spcPct val="0"/>
            </a:spcBef>
            <a:spcAft>
              <a:spcPct val="35000"/>
            </a:spcAft>
            <a:buNone/>
          </a:pPr>
          <a:r>
            <a:rPr lang="en-US" sz="900" kern="1200" dirty="0"/>
            <a:t>Rapid program implementation; voluntary plan applications become available in September</a:t>
          </a:r>
        </a:p>
      </dsp:txBody>
      <dsp:txXfrm>
        <a:off x="4237045" y="2610802"/>
        <a:ext cx="1343156" cy="1740535"/>
      </dsp:txXfrm>
    </dsp:sp>
    <dsp:sp modelId="{B93FFCEB-3D81-47B2-9187-C984F59D2198}">
      <dsp:nvSpPr>
        <dsp:cNvPr id="0" name=""/>
        <dsp:cNvSpPr/>
      </dsp:nvSpPr>
      <dsp:spPr>
        <a:xfrm>
          <a:off x="4691056" y="1958102"/>
          <a:ext cx="435133" cy="435133"/>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BEF8E1-FB80-420B-BA6B-3E965EDBCA36}">
      <dsp:nvSpPr>
        <dsp:cNvPr id="0" name=""/>
        <dsp:cNvSpPr/>
      </dsp:nvSpPr>
      <dsp:spPr>
        <a:xfrm>
          <a:off x="5647359" y="0"/>
          <a:ext cx="1732899"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marL="0" lvl="0" indent="0" algn="ctr" defTabSz="400050">
            <a:lnSpc>
              <a:spcPct val="90000"/>
            </a:lnSpc>
            <a:spcBef>
              <a:spcPct val="0"/>
            </a:spcBef>
            <a:spcAft>
              <a:spcPct val="35000"/>
            </a:spcAft>
            <a:buNone/>
          </a:pPr>
          <a:r>
            <a:rPr lang="en-US" sz="900" kern="1200" dirty="0"/>
            <a:t>2019</a:t>
          </a:r>
        </a:p>
        <a:p>
          <a:pPr marL="0" lvl="0" indent="0" algn="ctr" defTabSz="400050">
            <a:lnSpc>
              <a:spcPct val="90000"/>
            </a:lnSpc>
            <a:spcBef>
              <a:spcPct val="0"/>
            </a:spcBef>
            <a:spcAft>
              <a:spcPct val="35000"/>
            </a:spcAft>
            <a:buNone/>
          </a:pPr>
          <a:r>
            <a:rPr lang="en-US" sz="900" kern="1200" dirty="0"/>
            <a:t>Premiums begin on January 1</a:t>
          </a:r>
        </a:p>
      </dsp:txBody>
      <dsp:txXfrm>
        <a:off x="5647359" y="0"/>
        <a:ext cx="1732899" cy="1740535"/>
      </dsp:txXfrm>
    </dsp:sp>
    <dsp:sp modelId="{76F7FF00-3479-4880-A684-83FE5F039084}">
      <dsp:nvSpPr>
        <dsp:cNvPr id="0" name=""/>
        <dsp:cNvSpPr/>
      </dsp:nvSpPr>
      <dsp:spPr>
        <a:xfrm>
          <a:off x="6296242" y="1958102"/>
          <a:ext cx="435133" cy="435133"/>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96F7FD-0DE5-4E7C-A8CC-B6783FF26D6A}">
      <dsp:nvSpPr>
        <dsp:cNvPr id="0" name=""/>
        <dsp:cNvSpPr/>
      </dsp:nvSpPr>
      <dsp:spPr>
        <a:xfrm>
          <a:off x="7447416" y="2610802"/>
          <a:ext cx="1343156"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marL="0" lvl="0" indent="0" algn="ctr" defTabSz="400050">
            <a:lnSpc>
              <a:spcPct val="90000"/>
            </a:lnSpc>
            <a:spcBef>
              <a:spcPct val="0"/>
            </a:spcBef>
            <a:spcAft>
              <a:spcPct val="35000"/>
            </a:spcAft>
            <a:buNone/>
          </a:pPr>
          <a:r>
            <a:rPr lang="en-US" sz="900" kern="1200" dirty="0"/>
            <a:t>2019</a:t>
          </a:r>
        </a:p>
        <a:p>
          <a:pPr marL="0" lvl="0" indent="0" algn="ctr" defTabSz="400050">
            <a:lnSpc>
              <a:spcPct val="90000"/>
            </a:lnSpc>
            <a:spcBef>
              <a:spcPct val="0"/>
            </a:spcBef>
            <a:spcAft>
              <a:spcPct val="35000"/>
            </a:spcAft>
            <a:buNone/>
          </a:pPr>
          <a:r>
            <a:rPr lang="en-US" sz="900" kern="1200" dirty="0"/>
            <a:t>July first reporting for employers.</a:t>
          </a:r>
        </a:p>
      </dsp:txBody>
      <dsp:txXfrm>
        <a:off x="7447416" y="2610802"/>
        <a:ext cx="1343156" cy="1740535"/>
      </dsp:txXfrm>
    </dsp:sp>
    <dsp:sp modelId="{48A743F3-3523-4212-BBB9-E976F3F572C9}">
      <dsp:nvSpPr>
        <dsp:cNvPr id="0" name=""/>
        <dsp:cNvSpPr/>
      </dsp:nvSpPr>
      <dsp:spPr>
        <a:xfrm>
          <a:off x="7901427" y="1958102"/>
          <a:ext cx="435133" cy="435133"/>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795E2F-648D-4B8C-A5BA-D27CDB8738AB}">
      <dsp:nvSpPr>
        <dsp:cNvPr id="0" name=""/>
        <dsp:cNvSpPr/>
      </dsp:nvSpPr>
      <dsp:spPr>
        <a:xfrm>
          <a:off x="8857730" y="0"/>
          <a:ext cx="1343156"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marL="0" lvl="0" indent="0" algn="ctr" defTabSz="400050">
            <a:lnSpc>
              <a:spcPct val="90000"/>
            </a:lnSpc>
            <a:spcBef>
              <a:spcPct val="0"/>
            </a:spcBef>
            <a:spcAft>
              <a:spcPct val="35000"/>
            </a:spcAft>
            <a:buNone/>
          </a:pPr>
          <a:r>
            <a:rPr lang="en-US" sz="900" kern="1200" dirty="0"/>
            <a:t>2020</a:t>
          </a:r>
        </a:p>
        <a:p>
          <a:pPr marL="0" lvl="0" indent="0" algn="ctr" defTabSz="400050">
            <a:lnSpc>
              <a:spcPct val="90000"/>
            </a:lnSpc>
            <a:spcBef>
              <a:spcPct val="0"/>
            </a:spcBef>
            <a:spcAft>
              <a:spcPct val="35000"/>
            </a:spcAft>
            <a:buNone/>
          </a:pPr>
          <a:r>
            <a:rPr lang="en-US" sz="900" kern="1200" dirty="0"/>
            <a:t>Employees can begin filing for benefits</a:t>
          </a:r>
        </a:p>
      </dsp:txBody>
      <dsp:txXfrm>
        <a:off x="8857730" y="0"/>
        <a:ext cx="1343156" cy="1740535"/>
      </dsp:txXfrm>
    </dsp:sp>
    <dsp:sp modelId="{02EE0EE3-34BC-471C-8877-0E9812C8D71D}">
      <dsp:nvSpPr>
        <dsp:cNvPr id="0" name=""/>
        <dsp:cNvSpPr/>
      </dsp:nvSpPr>
      <dsp:spPr>
        <a:xfrm>
          <a:off x="9311741" y="1958102"/>
          <a:ext cx="435133" cy="435133"/>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7BFD3-19F6-463D-8CD3-653C7DBDFA88}">
      <dsp:nvSpPr>
        <dsp:cNvPr id="0" name=""/>
        <dsp:cNvSpPr/>
      </dsp:nvSpPr>
      <dsp:spPr>
        <a:xfrm>
          <a:off x="0" y="3275482"/>
          <a:ext cx="10515600" cy="1075086"/>
        </a:xfrm>
        <a:prstGeom prst="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t>269 applications fully processed</a:t>
          </a:r>
        </a:p>
      </dsp:txBody>
      <dsp:txXfrm>
        <a:off x="0" y="3275482"/>
        <a:ext cx="10515600" cy="580546"/>
      </dsp:txXfrm>
    </dsp:sp>
    <dsp:sp modelId="{BA8D717B-547B-4D0B-88C6-C8694074F878}">
      <dsp:nvSpPr>
        <dsp:cNvPr id="0" name=""/>
        <dsp:cNvSpPr/>
      </dsp:nvSpPr>
      <dsp:spPr>
        <a:xfrm>
          <a:off x="5134" y="3834527"/>
          <a:ext cx="3501776" cy="49453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34290" rIns="192024" bIns="34290" numCol="1" spcCol="1270" anchor="ctr" anchorCtr="0">
          <a:noAutofit/>
        </a:bodyPr>
        <a:lstStyle/>
        <a:p>
          <a:pPr marL="0" lvl="0" indent="0" algn="ctr" defTabSz="1200150">
            <a:lnSpc>
              <a:spcPct val="90000"/>
            </a:lnSpc>
            <a:spcBef>
              <a:spcPct val="0"/>
            </a:spcBef>
            <a:spcAft>
              <a:spcPct val="35000"/>
            </a:spcAft>
            <a:buNone/>
          </a:pPr>
          <a:r>
            <a:rPr lang="en-US" sz="2700" kern="1200" dirty="0"/>
            <a:t>220 approved</a:t>
          </a:r>
        </a:p>
      </dsp:txBody>
      <dsp:txXfrm>
        <a:off x="5134" y="3834527"/>
        <a:ext cx="3501776" cy="494539"/>
      </dsp:txXfrm>
    </dsp:sp>
    <dsp:sp modelId="{582EE6AD-3E52-4047-80BD-F7732D16D29C}">
      <dsp:nvSpPr>
        <dsp:cNvPr id="0" name=""/>
        <dsp:cNvSpPr/>
      </dsp:nvSpPr>
      <dsp:spPr>
        <a:xfrm>
          <a:off x="3506911" y="3834527"/>
          <a:ext cx="3501776" cy="494539"/>
        </a:xfrm>
        <a:prstGeom prst="rect">
          <a:avLst/>
        </a:prstGeom>
        <a:solidFill>
          <a:schemeClr val="accent1">
            <a:alpha val="90000"/>
            <a:tint val="40000"/>
            <a:hueOff val="0"/>
            <a:satOff val="0"/>
            <a:lumOff val="0"/>
            <a:alphaOff val="-8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34290" rIns="192024" bIns="34290" numCol="1" spcCol="1270" anchor="ctr" anchorCtr="0">
          <a:noAutofit/>
        </a:bodyPr>
        <a:lstStyle/>
        <a:p>
          <a:pPr marL="0" lvl="0" indent="0" algn="ctr" defTabSz="1200150">
            <a:lnSpc>
              <a:spcPct val="90000"/>
            </a:lnSpc>
            <a:spcBef>
              <a:spcPct val="0"/>
            </a:spcBef>
            <a:spcAft>
              <a:spcPct val="35000"/>
            </a:spcAft>
            <a:buNone/>
          </a:pPr>
          <a:r>
            <a:rPr lang="en-US" sz="2700" kern="1200" dirty="0"/>
            <a:t>28 denied</a:t>
          </a:r>
        </a:p>
      </dsp:txBody>
      <dsp:txXfrm>
        <a:off x="3506911" y="3834527"/>
        <a:ext cx="3501776" cy="494539"/>
      </dsp:txXfrm>
    </dsp:sp>
    <dsp:sp modelId="{BAE73E2A-52B0-4CFB-9593-7D276A2C0E7B}">
      <dsp:nvSpPr>
        <dsp:cNvPr id="0" name=""/>
        <dsp:cNvSpPr/>
      </dsp:nvSpPr>
      <dsp:spPr>
        <a:xfrm>
          <a:off x="7008688" y="3834527"/>
          <a:ext cx="3501776" cy="494539"/>
        </a:xfrm>
        <a:prstGeom prst="rect">
          <a:avLst/>
        </a:prstGeom>
        <a:solidFill>
          <a:schemeClr val="accent1">
            <a:alpha val="90000"/>
            <a:tint val="40000"/>
            <a:hueOff val="0"/>
            <a:satOff val="0"/>
            <a:lumOff val="0"/>
            <a:alphaOff val="-16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34290" rIns="192024" bIns="34290" numCol="1" spcCol="1270" anchor="ctr" anchorCtr="0">
          <a:noAutofit/>
        </a:bodyPr>
        <a:lstStyle/>
        <a:p>
          <a:pPr marL="0" lvl="0" indent="0" algn="ctr" defTabSz="1200150">
            <a:lnSpc>
              <a:spcPct val="90000"/>
            </a:lnSpc>
            <a:spcBef>
              <a:spcPct val="0"/>
            </a:spcBef>
            <a:spcAft>
              <a:spcPct val="35000"/>
            </a:spcAft>
            <a:buNone/>
          </a:pPr>
          <a:r>
            <a:rPr lang="en-US" sz="2700" kern="1200" dirty="0"/>
            <a:t>21 withdrawn</a:t>
          </a:r>
        </a:p>
      </dsp:txBody>
      <dsp:txXfrm>
        <a:off x="7008688" y="3834527"/>
        <a:ext cx="3501776" cy="494539"/>
      </dsp:txXfrm>
    </dsp:sp>
    <dsp:sp modelId="{9E4A9C6D-2859-4365-8D1E-581FC11B7F99}">
      <dsp:nvSpPr>
        <dsp:cNvPr id="0" name=""/>
        <dsp:cNvSpPr/>
      </dsp:nvSpPr>
      <dsp:spPr>
        <a:xfrm rot="10800000">
          <a:off x="0" y="1638125"/>
          <a:ext cx="10515600" cy="1653482"/>
        </a:xfrm>
        <a:prstGeom prst="upArrowCallout">
          <a:avLst/>
        </a:prstGeom>
        <a:solidFill>
          <a:schemeClr val="accent1">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t>278 application payments received</a:t>
          </a:r>
        </a:p>
      </dsp:txBody>
      <dsp:txXfrm rot="10800000">
        <a:off x="0" y="1638125"/>
        <a:ext cx="10515600" cy="1074383"/>
      </dsp:txXfrm>
    </dsp:sp>
    <dsp:sp modelId="{4AF838C2-3861-4DEF-A685-3B7E48752CA7}">
      <dsp:nvSpPr>
        <dsp:cNvPr id="0" name=""/>
        <dsp:cNvSpPr/>
      </dsp:nvSpPr>
      <dsp:spPr>
        <a:xfrm rot="10800000">
          <a:off x="0" y="0"/>
          <a:ext cx="10515600" cy="1653482"/>
        </a:xfrm>
        <a:prstGeom prst="upArrowCallou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t>329 voluntary plan applications received</a:t>
          </a:r>
        </a:p>
      </dsp:txBody>
      <dsp:txXfrm rot="-10800000">
        <a:off x="0" y="0"/>
        <a:ext cx="10515600" cy="580372"/>
      </dsp:txXfrm>
    </dsp:sp>
    <dsp:sp modelId="{55714DE0-7806-414C-A59E-382F13F81572}">
      <dsp:nvSpPr>
        <dsp:cNvPr id="0" name=""/>
        <dsp:cNvSpPr/>
      </dsp:nvSpPr>
      <dsp:spPr>
        <a:xfrm>
          <a:off x="5134" y="581141"/>
          <a:ext cx="3501776" cy="494391"/>
        </a:xfrm>
        <a:prstGeom prst="rect">
          <a:avLst/>
        </a:prstGeom>
        <a:solidFill>
          <a:schemeClr val="accent1">
            <a:alpha val="90000"/>
            <a:tint val="40000"/>
            <a:hueOff val="0"/>
            <a:satOff val="0"/>
            <a:lumOff val="0"/>
            <a:alphaOff val="-24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34290" rIns="192024" bIns="34290" numCol="1" spcCol="1270" anchor="ctr" anchorCtr="0">
          <a:noAutofit/>
        </a:bodyPr>
        <a:lstStyle/>
        <a:p>
          <a:pPr marL="0" lvl="0" indent="0" algn="ctr" defTabSz="1200150">
            <a:lnSpc>
              <a:spcPct val="90000"/>
            </a:lnSpc>
            <a:spcBef>
              <a:spcPct val="0"/>
            </a:spcBef>
            <a:spcAft>
              <a:spcPct val="35000"/>
            </a:spcAft>
            <a:buNone/>
          </a:pPr>
          <a:r>
            <a:rPr lang="en-US" sz="2700" kern="1200" dirty="0"/>
            <a:t>40 medical</a:t>
          </a:r>
        </a:p>
      </dsp:txBody>
      <dsp:txXfrm>
        <a:off x="5134" y="581141"/>
        <a:ext cx="3501776" cy="494391"/>
      </dsp:txXfrm>
    </dsp:sp>
    <dsp:sp modelId="{501AA039-34D1-4272-9DCE-23832FA7AD78}">
      <dsp:nvSpPr>
        <dsp:cNvPr id="0" name=""/>
        <dsp:cNvSpPr/>
      </dsp:nvSpPr>
      <dsp:spPr>
        <a:xfrm>
          <a:off x="3506911" y="581141"/>
          <a:ext cx="3501776" cy="494391"/>
        </a:xfrm>
        <a:prstGeom prst="rect">
          <a:avLst/>
        </a:prstGeom>
        <a:solidFill>
          <a:schemeClr val="accent1">
            <a:alpha val="90000"/>
            <a:tint val="40000"/>
            <a:hueOff val="0"/>
            <a:satOff val="0"/>
            <a:lumOff val="0"/>
            <a:alphaOff val="-32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34290" rIns="192024" bIns="34290" numCol="1" spcCol="1270" anchor="ctr" anchorCtr="0">
          <a:noAutofit/>
        </a:bodyPr>
        <a:lstStyle/>
        <a:p>
          <a:pPr marL="0" lvl="0" indent="0" algn="ctr" defTabSz="1200150">
            <a:lnSpc>
              <a:spcPct val="90000"/>
            </a:lnSpc>
            <a:spcBef>
              <a:spcPct val="0"/>
            </a:spcBef>
            <a:spcAft>
              <a:spcPct val="35000"/>
            </a:spcAft>
            <a:buNone/>
          </a:pPr>
          <a:r>
            <a:rPr lang="en-US" sz="2700" kern="1200" dirty="0"/>
            <a:t>21 family</a:t>
          </a:r>
        </a:p>
      </dsp:txBody>
      <dsp:txXfrm>
        <a:off x="3506911" y="581141"/>
        <a:ext cx="3501776" cy="494391"/>
      </dsp:txXfrm>
    </dsp:sp>
    <dsp:sp modelId="{43392C84-09F9-4230-B46A-B5A395F332E7}">
      <dsp:nvSpPr>
        <dsp:cNvPr id="0" name=""/>
        <dsp:cNvSpPr/>
      </dsp:nvSpPr>
      <dsp:spPr>
        <a:xfrm>
          <a:off x="7008688" y="581141"/>
          <a:ext cx="3501776" cy="494391"/>
        </a:xfrm>
        <a:prstGeom prst="rect">
          <a:avLst/>
        </a:prstGeom>
        <a:solidFill>
          <a:schemeClr val="accent1">
            <a:alpha val="90000"/>
            <a:tint val="40000"/>
            <a:hueOff val="0"/>
            <a:satOff val="0"/>
            <a:lumOff val="0"/>
            <a:alphaOff val="-4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34290" rIns="192024" bIns="34290" numCol="1" spcCol="1270" anchor="ctr" anchorCtr="0">
          <a:noAutofit/>
        </a:bodyPr>
        <a:lstStyle/>
        <a:p>
          <a:pPr marL="0" lvl="0" indent="0" algn="ctr" defTabSz="1200150">
            <a:lnSpc>
              <a:spcPct val="90000"/>
            </a:lnSpc>
            <a:spcBef>
              <a:spcPct val="0"/>
            </a:spcBef>
            <a:spcAft>
              <a:spcPct val="35000"/>
            </a:spcAft>
            <a:buNone/>
          </a:pPr>
          <a:r>
            <a:rPr lang="en-US" sz="2700" kern="1200" dirty="0"/>
            <a:t>268 both</a:t>
          </a:r>
        </a:p>
      </dsp:txBody>
      <dsp:txXfrm>
        <a:off x="7008688" y="581141"/>
        <a:ext cx="3501776" cy="49439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24F2345-EC98-4DA1-BEDE-E95562475564}"/>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ZA" dirty="0"/>
          </a:p>
        </p:txBody>
      </p:sp>
      <p:sp>
        <p:nvSpPr>
          <p:cNvPr id="3" name="Date Placeholder 2">
            <a:extLst>
              <a:ext uri="{FF2B5EF4-FFF2-40B4-BE49-F238E27FC236}">
                <a16:creationId xmlns:a16="http://schemas.microsoft.com/office/drawing/2014/main" id="{CC33E638-B8D4-466B-AD53-47551EDA16CB}"/>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DD51EFA-6533-45C3-8394-23FFC04F750D}" type="datetimeFigureOut">
              <a:rPr lang="en-ZA" smtClean="0"/>
              <a:t>2019/05/10</a:t>
            </a:fld>
            <a:endParaRPr lang="en-ZA" dirty="0"/>
          </a:p>
        </p:txBody>
      </p:sp>
      <p:sp>
        <p:nvSpPr>
          <p:cNvPr id="4" name="Footer Placeholder 3">
            <a:extLst>
              <a:ext uri="{FF2B5EF4-FFF2-40B4-BE49-F238E27FC236}">
                <a16:creationId xmlns:a16="http://schemas.microsoft.com/office/drawing/2014/main" id="{C2889FA8-6777-4B9D-A1A9-C7DBF5FEA9BC}"/>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ZA" dirty="0"/>
          </a:p>
        </p:txBody>
      </p:sp>
      <p:sp>
        <p:nvSpPr>
          <p:cNvPr id="5" name="Slide Number Placeholder 4">
            <a:extLst>
              <a:ext uri="{FF2B5EF4-FFF2-40B4-BE49-F238E27FC236}">
                <a16:creationId xmlns:a16="http://schemas.microsoft.com/office/drawing/2014/main" id="{404C72C3-43D9-4379-9293-03F53C8488EB}"/>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A9E2DD4-2E30-4434-A427-2EC50491079F}" type="slidenum">
              <a:rPr lang="en-ZA" smtClean="0"/>
              <a:t>‹#›</a:t>
            </a:fld>
            <a:endParaRPr lang="en-ZA" dirty="0"/>
          </a:p>
        </p:txBody>
      </p:sp>
    </p:spTree>
    <p:extLst>
      <p:ext uri="{BB962C8B-B14F-4D97-AF65-F5344CB8AC3E}">
        <p14:creationId xmlns:p14="http://schemas.microsoft.com/office/powerpoint/2010/main" val="24103731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ZA"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7B4C180-10CF-422C-B717-65F1B78C7EB7}" type="datetimeFigureOut">
              <a:rPr lang="en-ZA" smtClean="0"/>
              <a:t>2019/05/10</a:t>
            </a:fld>
            <a:endParaRPr lang="en-ZA"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ZA"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ZA"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68375C1-7C5C-42A2-80F2-05631BB3764E}" type="slidenum">
              <a:rPr lang="en-ZA" smtClean="0"/>
              <a:t>‹#›</a:t>
            </a:fld>
            <a:endParaRPr lang="en-ZA" dirty="0"/>
          </a:p>
        </p:txBody>
      </p:sp>
    </p:spTree>
    <p:extLst>
      <p:ext uri="{BB962C8B-B14F-4D97-AF65-F5344CB8AC3E}">
        <p14:creationId xmlns:p14="http://schemas.microsoft.com/office/powerpoint/2010/main" val="3572554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_ftn1"/><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paidfamilyleave.org/pdf/pfl_guide.pdf" TargetMode="External"/><Relationship Id="rId4" Type="http://schemas.openxmlformats.org/officeDocument/2006/relationships/hyperlink" Target="#_ftnref1"/></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I’m Carla Reyes and I serve as the Director of the Paid Family and Medical Leave Division.  Thank you for the opportunity to present about the progress of our Paid Family and Medical Leave program.</a:t>
            </a:r>
          </a:p>
          <a:p>
            <a:endParaRPr lang="en-US" sz="1000" dirty="0"/>
          </a:p>
          <a:p>
            <a:r>
              <a:rPr lang="en-US" sz="1000" dirty="0"/>
              <a:t>Throughout my presentation today you will see the faces of Washington employers and their employees from different industries and communities across Washington.  They have joined us to help tell the story about the importance of this program.  Here you can see an employee at Molly Moon’s Homemade Ice Cream in Seattle. </a:t>
            </a:r>
          </a:p>
          <a:p>
            <a:r>
              <a:rPr lang="en-US" sz="1000" i="1" dirty="0"/>
              <a:t>Other businesses include:</a:t>
            </a:r>
          </a:p>
          <a:p>
            <a:pPr marL="174708" indent="-174708">
              <a:buFont typeface="Arial" panose="020B0604020202020204" pitchFamily="34" charset="0"/>
              <a:buChar char="•"/>
            </a:pPr>
            <a:r>
              <a:rPr lang="en-US" sz="1000" i="1" dirty="0"/>
              <a:t>HD Fowler—facilities statewide; LSW Architects—Vancouver; Grocery Outlet (Spanish and English)—primarily in Vancouver but with franchises statewide; Sound Native Plants—South Puget Sound; Well 80 Brewing—Olympia</a:t>
            </a:r>
          </a:p>
          <a:p>
            <a:pPr marL="174708" indent="-174708">
              <a:buFont typeface="Arial" panose="020B0604020202020204" pitchFamily="34" charset="0"/>
              <a:buChar char="•"/>
            </a:pPr>
            <a:r>
              <a:rPr lang="en-US" sz="1000" i="1" dirty="0"/>
              <a:t>Lava Java coffeeshop--Ridgefield</a:t>
            </a:r>
          </a:p>
        </p:txBody>
      </p:sp>
      <p:sp>
        <p:nvSpPr>
          <p:cNvPr id="4" name="Slide Number Placeholder 3"/>
          <p:cNvSpPr>
            <a:spLocks noGrp="1"/>
          </p:cNvSpPr>
          <p:nvPr>
            <p:ph type="sldNum" sz="quarter" idx="5"/>
          </p:nvPr>
        </p:nvSpPr>
        <p:spPr/>
        <p:txBody>
          <a:bodyPr/>
          <a:lstStyle/>
          <a:p>
            <a:fld id="{168375C1-7C5C-42A2-80F2-05631BB3764E}" type="slidenum">
              <a:rPr lang="en-ZA" smtClean="0"/>
              <a:t>1</a:t>
            </a:fld>
            <a:endParaRPr lang="en-ZA" dirty="0"/>
          </a:p>
        </p:txBody>
      </p:sp>
    </p:spTree>
    <p:extLst>
      <p:ext uri="{BB962C8B-B14F-4D97-AF65-F5344CB8AC3E}">
        <p14:creationId xmlns:p14="http://schemas.microsoft.com/office/powerpoint/2010/main" val="3112844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Today, my goal is to provide you with information about:</a:t>
            </a:r>
          </a:p>
          <a:p>
            <a:endParaRPr lang="en-US" sz="1200" dirty="0"/>
          </a:p>
          <a:p>
            <a:pPr marL="174708" indent="-174708">
              <a:buFont typeface="Arial" panose="020B0604020202020204" pitchFamily="34" charset="0"/>
              <a:buChar char="•"/>
            </a:pPr>
            <a:r>
              <a:rPr lang="en-US" sz="1200" dirty="0"/>
              <a:t>Our journey to make Paid Family and Medical Leave available in Washington state; </a:t>
            </a:r>
          </a:p>
          <a:p>
            <a:pPr marL="174708" indent="-174708">
              <a:buFont typeface="Arial" panose="020B0604020202020204" pitchFamily="34" charset="0"/>
              <a:buChar char="•"/>
            </a:pPr>
            <a:r>
              <a:rPr lang="en-US" sz="1200" dirty="0"/>
              <a:t>Give you an update on where our program is today</a:t>
            </a:r>
          </a:p>
          <a:p>
            <a:pPr marL="174708" indent="-174708">
              <a:buFont typeface="Arial" panose="020B0604020202020204" pitchFamily="34" charset="0"/>
              <a:buChar char="•"/>
            </a:pPr>
            <a:r>
              <a:rPr lang="en-US" sz="1200" dirty="0"/>
              <a:t>Lastly—perhaps most importantly, to enlist your partnership in making this program and its benefits available to the people in Washington state.</a:t>
            </a:r>
          </a:p>
          <a:p>
            <a:endParaRPr lang="en-US" sz="1200" b="1" dirty="0"/>
          </a:p>
          <a:p>
            <a:r>
              <a:rPr lang="en-US" sz="1200" dirty="0"/>
              <a:t>In support of Employment Security Department’s Vision and Mission, in the Paid Family and Medical Leave division we strive to provide an easily accessible benefit that helps employees and employers maintain economic stability and peace of mind in challenging times  SO THAT Washingtonians are able to take the time to care for themselves and the people they love.</a:t>
            </a:r>
          </a:p>
          <a:p>
            <a:endParaRPr lang="en-US" sz="1200" dirty="0"/>
          </a:p>
          <a:p>
            <a:r>
              <a:rPr lang="en-US" sz="1200" dirty="0"/>
              <a:t>The spirit behind Paid Family and Medical Leave is one of understanding that at some time we all need to give or receive care.  </a:t>
            </a:r>
          </a:p>
          <a:p>
            <a:endParaRPr lang="en-US" dirty="0"/>
          </a:p>
        </p:txBody>
      </p:sp>
      <p:sp>
        <p:nvSpPr>
          <p:cNvPr id="4" name="Slide Number Placeholder 3"/>
          <p:cNvSpPr>
            <a:spLocks noGrp="1"/>
          </p:cNvSpPr>
          <p:nvPr>
            <p:ph type="sldNum" sz="quarter" idx="5"/>
          </p:nvPr>
        </p:nvSpPr>
        <p:spPr/>
        <p:txBody>
          <a:bodyPr/>
          <a:lstStyle/>
          <a:p>
            <a:fld id="{168375C1-7C5C-42A2-80F2-05631BB3764E}" type="slidenum">
              <a:rPr lang="en-ZA" smtClean="0"/>
              <a:t>2</a:t>
            </a:fld>
            <a:endParaRPr lang="en-ZA" dirty="0"/>
          </a:p>
        </p:txBody>
      </p:sp>
    </p:spTree>
    <p:extLst>
      <p:ext uri="{BB962C8B-B14F-4D97-AF65-F5344CB8AC3E}">
        <p14:creationId xmlns:p14="http://schemas.microsoft.com/office/powerpoint/2010/main" val="1277524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sz="1200" dirty="0"/>
              <a:t>Employers began collecting premiums 1/1/19 &amp; most will begin submitting premiums 7/1/19.  I’m excited to say that in about a year we built and beta launched our platform last week. Up next:  we are building the systems and processes to begin offering benefits in January 2020. </a:t>
            </a:r>
          </a:p>
          <a:p>
            <a:pPr defTabSz="931774"/>
            <a:endParaRPr lang="en-US" sz="1200" dirty="0"/>
          </a:p>
          <a:p>
            <a:pPr defTabSz="931774"/>
            <a:r>
              <a:rPr lang="en-US" sz="1200" b="1" dirty="0"/>
              <a:t>Resources + creativity = success:</a:t>
            </a:r>
            <a:r>
              <a:rPr lang="en-US" sz="1200" dirty="0"/>
              <a:t> We’re rising to the challenge of developing this program by being thoughtful, nimble and customer-centric. We integrate customer input into the program build often, and though we are working on very tight timelines the Paid Family and Medical Leave team has the support, resources and creativity necessary to make what can seem impossible, possible. Just as we learned from the states that came before us, other states looking to implement Paid Family and Medical Leave have been in contact with my team to learn our best practices. </a:t>
            </a:r>
          </a:p>
          <a:p>
            <a:endParaRPr lang="en-US" dirty="0"/>
          </a:p>
        </p:txBody>
      </p:sp>
      <p:sp>
        <p:nvSpPr>
          <p:cNvPr id="4" name="Slide Number Placeholder 3"/>
          <p:cNvSpPr>
            <a:spLocks noGrp="1"/>
          </p:cNvSpPr>
          <p:nvPr>
            <p:ph type="sldNum" sz="quarter" idx="5"/>
          </p:nvPr>
        </p:nvSpPr>
        <p:spPr/>
        <p:txBody>
          <a:bodyPr/>
          <a:lstStyle/>
          <a:p>
            <a:fld id="{168375C1-7C5C-42A2-80F2-05631BB3764E}" type="slidenum">
              <a:rPr lang="en-ZA" smtClean="0"/>
              <a:t>3</a:t>
            </a:fld>
            <a:endParaRPr lang="en-ZA" dirty="0"/>
          </a:p>
        </p:txBody>
      </p:sp>
    </p:spTree>
    <p:extLst>
      <p:ext uri="{BB962C8B-B14F-4D97-AF65-F5344CB8AC3E}">
        <p14:creationId xmlns:p14="http://schemas.microsoft.com/office/powerpoint/2010/main" val="2048751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Washington’s new Paid Family and Medical Leave program launched a beta version of its technology platform in April 2019 and will go live to the general public July 1, 2019. This approach will extend the timeline for reporting and premium payments for most employers while keeping the program on track to pay back the startup loan as required by June 30, 2019. The project will also continue its trajectory to begin processing benefit claims in Jan. 2020. </a:t>
            </a: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Launching with a “beta” is a technology industry best practice that utilizes a phase-in approach to launching a new technology system. </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Identify employers interested in participating in a beta in early March 2019: </a:t>
            </a:r>
            <a:r>
              <a:rPr lang="en-US" sz="1200" b="0" i="0" u="none" strike="noStrike" kern="1200" baseline="0" dirty="0">
                <a:solidFill>
                  <a:schemeClr val="tx1"/>
                </a:solidFill>
                <a:latin typeface="+mn-lt"/>
                <a:ea typeface="+mn-ea"/>
                <a:cs typeface="+mn-cs"/>
              </a:rPr>
              <a:t>The department has been connecting with employers and employer agents that participated in previous usability tests, have opted into our mailing lists, have requested presentations, or have otherwise indicated interest in providing feedback and guidance to the department on implementation. </a:t>
            </a:r>
            <a:endParaRPr lang="en-US" dirty="0"/>
          </a:p>
        </p:txBody>
      </p:sp>
      <p:sp>
        <p:nvSpPr>
          <p:cNvPr id="4" name="Slide Number Placeholder 3"/>
          <p:cNvSpPr>
            <a:spLocks noGrp="1"/>
          </p:cNvSpPr>
          <p:nvPr>
            <p:ph type="sldNum" sz="quarter" idx="5"/>
          </p:nvPr>
        </p:nvSpPr>
        <p:spPr/>
        <p:txBody>
          <a:bodyPr/>
          <a:lstStyle/>
          <a:p>
            <a:fld id="{168375C1-7C5C-42A2-80F2-05631BB3764E}" type="slidenum">
              <a:rPr lang="en-ZA" smtClean="0"/>
              <a:t>4</a:t>
            </a:fld>
            <a:endParaRPr lang="en-ZA" dirty="0"/>
          </a:p>
        </p:txBody>
      </p:sp>
    </p:spTree>
    <p:extLst>
      <p:ext uri="{BB962C8B-B14F-4D97-AF65-F5344CB8AC3E}">
        <p14:creationId xmlns:p14="http://schemas.microsoft.com/office/powerpoint/2010/main" val="3682978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8375C1-7C5C-42A2-80F2-05631BB3764E}" type="slidenum">
              <a:rPr lang="en-ZA" smtClean="0"/>
              <a:t>6</a:t>
            </a:fld>
            <a:endParaRPr lang="en-ZA" dirty="0"/>
          </a:p>
        </p:txBody>
      </p:sp>
    </p:spTree>
    <p:extLst>
      <p:ext uri="{BB962C8B-B14F-4D97-AF65-F5344CB8AC3E}">
        <p14:creationId xmlns:p14="http://schemas.microsoft.com/office/powerpoint/2010/main" val="133911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000" b="1" dirty="0"/>
              <a:t>Raising awareness to encourage use: </a:t>
            </a:r>
          </a:p>
          <a:p>
            <a:pPr lvl="0"/>
            <a:endParaRPr lang="en-US" sz="1000" b="1" dirty="0"/>
          </a:p>
          <a:p>
            <a:pPr lvl="0"/>
            <a:r>
              <a:rPr lang="en-US" sz="1000" dirty="0"/>
              <a:t>We’ve learned from other states that low awareness or confusing messages about their programs has led to low usage rates, particularly among communities most likely to benefit from the program.</a:t>
            </a:r>
            <a:r>
              <a:rPr lang="en-US" sz="1000" u="sng" baseline="30000" dirty="0">
                <a:hlinkClick r:id="rId3" action="ppaction://hlinkfile"/>
              </a:rPr>
              <a:t>[3]</a:t>
            </a:r>
            <a:r>
              <a:rPr lang="en-US" sz="1000" dirty="0"/>
              <a:t>. </a:t>
            </a:r>
          </a:p>
          <a:p>
            <a:pPr lvl="0"/>
            <a:endParaRPr lang="en-US" sz="1000" dirty="0"/>
          </a:p>
          <a:p>
            <a:pPr lvl="0"/>
            <a:r>
              <a:rPr lang="en-US" sz="1000" dirty="0"/>
              <a:t>Washington’s Paid Family and Medical Leave statute established an expectation to implement an outreach program to ensure both employers and employees know their rights and responsibilities under the law. </a:t>
            </a:r>
          </a:p>
          <a:p>
            <a:pPr lvl="0"/>
            <a:r>
              <a:rPr lang="en-US" sz="1000" dirty="0"/>
              <a:t>We have taken these lessons to heart and are investing in outreach and communications that are research-based and timely. We have conducted surveys of employers and employees, are holding focus groups within key communities and deploying a variety of communications tactics using messages that have been tested with customers. </a:t>
            </a:r>
          </a:p>
          <a:p>
            <a:pPr lvl="0"/>
            <a:endParaRPr lang="en-US" sz="1000" dirty="0"/>
          </a:p>
          <a:p>
            <a:pPr lvl="0"/>
            <a:r>
              <a:rPr lang="en-US" sz="1000" dirty="0"/>
              <a:t>Our goal is to reach the broadest audience, with targeted messages that encourage them to capture the program’s full benefit – whether they are an employer or an employee. </a:t>
            </a:r>
          </a:p>
          <a:p>
            <a:pPr lvl="0"/>
            <a:endParaRPr lang="en-US" sz="1000" dirty="0"/>
          </a:p>
          <a:p>
            <a:r>
              <a:rPr lang="en-US" sz="1000" u="sng" baseline="30000" dirty="0">
                <a:hlinkClick r:id="rId4" action="ppaction://hlinkfile"/>
              </a:rPr>
              <a:t>[3]</a:t>
            </a:r>
            <a:r>
              <a:rPr lang="en-US" sz="1000" dirty="0"/>
              <a:t> </a:t>
            </a:r>
            <a:r>
              <a:rPr lang="en-US" sz="1000" u="sng" dirty="0">
                <a:hlinkClick r:id="rId5"/>
              </a:rPr>
              <a:t>A guide to implementing paid family leave: lessons from California</a:t>
            </a:r>
            <a:endParaRPr lang="en-US" sz="1000" dirty="0"/>
          </a:p>
          <a:p>
            <a:endParaRPr lang="en-US" dirty="0"/>
          </a:p>
        </p:txBody>
      </p:sp>
      <p:sp>
        <p:nvSpPr>
          <p:cNvPr id="4" name="Slide Number Placeholder 3"/>
          <p:cNvSpPr>
            <a:spLocks noGrp="1"/>
          </p:cNvSpPr>
          <p:nvPr>
            <p:ph type="sldNum" sz="quarter" idx="5"/>
          </p:nvPr>
        </p:nvSpPr>
        <p:spPr/>
        <p:txBody>
          <a:bodyPr/>
          <a:lstStyle/>
          <a:p>
            <a:fld id="{168375C1-7C5C-42A2-80F2-05631BB3764E}" type="slidenum">
              <a:rPr lang="en-ZA" smtClean="0"/>
              <a:t>7</a:t>
            </a:fld>
            <a:endParaRPr lang="en-ZA" dirty="0"/>
          </a:p>
        </p:txBody>
      </p:sp>
    </p:spTree>
    <p:extLst>
      <p:ext uri="{BB962C8B-B14F-4D97-AF65-F5344CB8AC3E}">
        <p14:creationId xmlns:p14="http://schemas.microsoft.com/office/powerpoint/2010/main" val="3558540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As we embark on communication and outreach to make sure people know about and benefit from the program, we are looking to partner in many communities and many ways.  </a:t>
            </a:r>
          </a:p>
          <a:p>
            <a:endParaRPr lang="en-US" sz="1000" dirty="0"/>
          </a:p>
          <a:p>
            <a:r>
              <a:rPr lang="en-US" sz="1000" dirty="0"/>
              <a:t>We have done many focus groups, community and association presentations.  These are fine for outreaching to our employer communities but we know we will need to engage with other partners in communities to reach the people most likely to benefit from the program.</a:t>
            </a:r>
          </a:p>
          <a:p>
            <a:endParaRPr lang="en-US" sz="1000" dirty="0"/>
          </a:p>
          <a:p>
            <a:r>
              <a:rPr lang="en-US" sz="1000" dirty="0"/>
              <a:t>We are interested in establishing something like an ambassador program.  This would consist of providing training and materials that could be used to help share information and connect those we are mutually serving to this important resource.</a:t>
            </a:r>
          </a:p>
          <a:p>
            <a:endParaRPr lang="en-US" dirty="0"/>
          </a:p>
          <a:p>
            <a:r>
              <a:rPr lang="en-US" dirty="0"/>
              <a:t> </a:t>
            </a:r>
          </a:p>
          <a:p>
            <a:endParaRPr lang="en-US" dirty="0"/>
          </a:p>
          <a:p>
            <a:endParaRPr lang="en-US" dirty="0"/>
          </a:p>
        </p:txBody>
      </p:sp>
      <p:sp>
        <p:nvSpPr>
          <p:cNvPr id="4" name="Slide Number Placeholder 3"/>
          <p:cNvSpPr>
            <a:spLocks noGrp="1"/>
          </p:cNvSpPr>
          <p:nvPr>
            <p:ph type="sldNum" sz="quarter" idx="5"/>
          </p:nvPr>
        </p:nvSpPr>
        <p:spPr/>
        <p:txBody>
          <a:bodyPr/>
          <a:lstStyle/>
          <a:p>
            <a:fld id="{168375C1-7C5C-42A2-80F2-05631BB3764E}" type="slidenum">
              <a:rPr lang="en-ZA" smtClean="0"/>
              <a:t>8</a:t>
            </a:fld>
            <a:endParaRPr lang="en-ZA" dirty="0"/>
          </a:p>
        </p:txBody>
      </p:sp>
    </p:spTree>
    <p:extLst>
      <p:ext uri="{BB962C8B-B14F-4D97-AF65-F5344CB8AC3E}">
        <p14:creationId xmlns:p14="http://schemas.microsoft.com/office/powerpoint/2010/main" val="2247252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Here is where we could really use your help.  </a:t>
            </a:r>
          </a:p>
          <a:p>
            <a:endParaRPr lang="en-US" sz="1200" dirty="0"/>
          </a:p>
          <a:p>
            <a:r>
              <a:rPr lang="en-US" sz="1200" dirty="0"/>
              <a:t>You are leaders in the community.  We could learn from you and benefit from your ideas, information and suggestions.  </a:t>
            </a:r>
          </a:p>
          <a:p>
            <a:endParaRPr lang="en-US" sz="1200" dirty="0"/>
          </a:p>
          <a:p>
            <a:r>
              <a:rPr lang="en-US" sz="1200" dirty="0"/>
              <a:t>We identified a few ideas here about opportunities for us to partner to help take this program from a dream to a reality to help the people and businesses we both represent and serve—what other thoughts or ideas do you have?</a:t>
            </a:r>
          </a:p>
          <a:p>
            <a:endParaRPr lang="en-US" dirty="0"/>
          </a:p>
        </p:txBody>
      </p:sp>
      <p:sp>
        <p:nvSpPr>
          <p:cNvPr id="4" name="Slide Number Placeholder 3"/>
          <p:cNvSpPr>
            <a:spLocks noGrp="1"/>
          </p:cNvSpPr>
          <p:nvPr>
            <p:ph type="sldNum" sz="quarter" idx="5"/>
          </p:nvPr>
        </p:nvSpPr>
        <p:spPr/>
        <p:txBody>
          <a:bodyPr/>
          <a:lstStyle/>
          <a:p>
            <a:fld id="{168375C1-7C5C-42A2-80F2-05631BB3764E}" type="slidenum">
              <a:rPr lang="en-ZA" smtClean="0"/>
              <a:t>9</a:t>
            </a:fld>
            <a:endParaRPr lang="en-ZA" dirty="0"/>
          </a:p>
        </p:txBody>
      </p:sp>
    </p:spTree>
    <p:extLst>
      <p:ext uri="{BB962C8B-B14F-4D97-AF65-F5344CB8AC3E}">
        <p14:creationId xmlns:p14="http://schemas.microsoft.com/office/powerpoint/2010/main" val="2302052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In closing, I want to thank you again for allowing me the opportunity to discuss this important program and to explore a bit how we might partner to successfully implement it for the people of Seattle and Washington state.  </a:t>
            </a:r>
          </a:p>
          <a:p>
            <a:r>
              <a:rPr lang="en-US" sz="1000" dirty="0"/>
              <a:t>I am happy to answer any questions you may have.</a:t>
            </a:r>
          </a:p>
          <a:p>
            <a:endParaRPr lang="en-US" sz="1000" dirty="0"/>
          </a:p>
          <a:p>
            <a:r>
              <a:rPr lang="en-US" sz="1000" dirty="0"/>
              <a:t>Please keep in touch—there are many ways to reach us!</a:t>
            </a:r>
          </a:p>
          <a:p>
            <a:endParaRPr lang="en-US" sz="1000" dirty="0"/>
          </a:p>
          <a:p>
            <a:r>
              <a:rPr lang="en-US" sz="1000" dirty="0"/>
              <a:t>Our website has many resources—and I hear often that our customers find it informative and useful.  </a:t>
            </a:r>
          </a:p>
          <a:p>
            <a:r>
              <a:rPr lang="en-US" sz="1000" dirty="0"/>
              <a:t>Our customer care team is standing by to assist as well—and they can be reached by email at paidleave@esd.wa.gov or by phone at </a:t>
            </a:r>
          </a:p>
          <a:p>
            <a:endParaRPr lang="en-US" dirty="0"/>
          </a:p>
          <a:p>
            <a:endParaRPr lang="en-US" dirty="0"/>
          </a:p>
        </p:txBody>
      </p:sp>
      <p:sp>
        <p:nvSpPr>
          <p:cNvPr id="4" name="Slide Number Placeholder 3"/>
          <p:cNvSpPr>
            <a:spLocks noGrp="1"/>
          </p:cNvSpPr>
          <p:nvPr>
            <p:ph type="sldNum" sz="quarter" idx="5"/>
          </p:nvPr>
        </p:nvSpPr>
        <p:spPr/>
        <p:txBody>
          <a:bodyPr/>
          <a:lstStyle/>
          <a:p>
            <a:fld id="{168375C1-7C5C-42A2-80F2-05631BB3764E}" type="slidenum">
              <a:rPr lang="en-ZA" smtClean="0"/>
              <a:t>10</a:t>
            </a:fld>
            <a:endParaRPr lang="en-ZA" dirty="0"/>
          </a:p>
        </p:txBody>
      </p:sp>
    </p:spTree>
    <p:extLst>
      <p:ext uri="{BB962C8B-B14F-4D97-AF65-F5344CB8AC3E}">
        <p14:creationId xmlns:p14="http://schemas.microsoft.com/office/powerpoint/2010/main" val="3383345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16977C32-6781-4E43-B083-CC319C1A2BE1}"/>
              </a:ext>
            </a:extLst>
          </p:cNvPr>
          <p:cNvSpPr>
            <a:spLocks noGrp="1"/>
          </p:cNvSpPr>
          <p:nvPr>
            <p:ph type="pic" sz="quarter" idx="10" hasCustomPrompt="1"/>
          </p:nvPr>
        </p:nvSpPr>
        <p:spPr>
          <a:xfrm>
            <a:off x="0" y="0"/>
            <a:ext cx="12192000" cy="6786563"/>
          </a:xfrm>
          <a:solidFill>
            <a:schemeClr val="tx1">
              <a:lumMod val="75000"/>
              <a:lumOff val="25000"/>
            </a:schemeClr>
          </a:solidFill>
        </p:spPr>
        <p:txBody>
          <a:bodyPr rIns="1044000" anchor="ctr"/>
          <a:lstStyle>
            <a:lvl1pPr marL="0" indent="0" algn="r">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r>
              <a:rPr lang="en-ZA" dirty="0"/>
              <a:t>Insert or Drag and Drop your Photo Here </a:t>
            </a:r>
          </a:p>
        </p:txBody>
      </p:sp>
      <p:sp>
        <p:nvSpPr>
          <p:cNvPr id="13" name="Rectangle 12">
            <a:extLst>
              <a:ext uri="{FF2B5EF4-FFF2-40B4-BE49-F238E27FC236}">
                <a16:creationId xmlns:a16="http://schemas.microsoft.com/office/drawing/2014/main" id="{DC433A2F-8949-4AAC-AE96-175254493AF4}"/>
              </a:ext>
            </a:extLst>
          </p:cNvPr>
          <p:cNvSpPr/>
          <p:nvPr userDrawn="1"/>
        </p:nvSpPr>
        <p:spPr>
          <a:xfrm>
            <a:off x="0" y="0"/>
            <a:ext cx="6336000" cy="678656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a:extLst>
              <a:ext uri="{FF2B5EF4-FFF2-40B4-BE49-F238E27FC236}">
                <a16:creationId xmlns:a16="http://schemas.microsoft.com/office/drawing/2014/main" id="{6745B1DD-2DBA-49BF-BF09-5B70713A4CDC}"/>
              </a:ext>
            </a:extLst>
          </p:cNvPr>
          <p:cNvSpPr>
            <a:spLocks noGrp="1"/>
          </p:cNvSpPr>
          <p:nvPr>
            <p:ph type="ctrTitle"/>
          </p:nvPr>
        </p:nvSpPr>
        <p:spPr>
          <a:xfrm>
            <a:off x="432000" y="2377000"/>
            <a:ext cx="5472000" cy="2387600"/>
          </a:xfrm>
        </p:spPr>
        <p:txBody>
          <a:bodyPr anchor="b"/>
          <a:lstStyle>
            <a:lvl1pPr algn="l">
              <a:defRPr sz="4200" spc="-300">
                <a:solidFill>
                  <a:schemeClr val="bg1"/>
                </a:solidFill>
              </a:defRPr>
            </a:lvl1pPr>
          </a:lstStyle>
          <a:p>
            <a:r>
              <a:rPr lang="en-US" dirty="0"/>
              <a:t>Click to edit Master title style</a:t>
            </a:r>
            <a:endParaRPr lang="en-ZA" dirty="0"/>
          </a:p>
        </p:txBody>
      </p:sp>
      <p:sp>
        <p:nvSpPr>
          <p:cNvPr id="3" name="Subtitle 2">
            <a:extLst>
              <a:ext uri="{FF2B5EF4-FFF2-40B4-BE49-F238E27FC236}">
                <a16:creationId xmlns:a16="http://schemas.microsoft.com/office/drawing/2014/main" id="{C7A60831-AA5D-4359-AACC-37D7271F2BF9}"/>
              </a:ext>
            </a:extLst>
          </p:cNvPr>
          <p:cNvSpPr>
            <a:spLocks noGrp="1"/>
          </p:cNvSpPr>
          <p:nvPr>
            <p:ph type="subTitle" idx="1"/>
          </p:nvPr>
        </p:nvSpPr>
        <p:spPr>
          <a:xfrm>
            <a:off x="432000" y="4962525"/>
            <a:ext cx="5472000" cy="12192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ZA" dirty="0"/>
          </a:p>
        </p:txBody>
      </p:sp>
      <p:sp>
        <p:nvSpPr>
          <p:cNvPr id="6" name="Rectangle 5">
            <a:extLst>
              <a:ext uri="{FF2B5EF4-FFF2-40B4-BE49-F238E27FC236}">
                <a16:creationId xmlns:a16="http://schemas.microsoft.com/office/drawing/2014/main" id="{EA8EA9D3-63E1-4170-B9FF-2F1AF08CCA45}"/>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7" name="Rectangle 6">
            <a:extLst>
              <a:ext uri="{FF2B5EF4-FFF2-40B4-BE49-F238E27FC236}">
                <a16:creationId xmlns:a16="http://schemas.microsoft.com/office/drawing/2014/main" id="{B6AE9C85-4EEF-40CA-AA18-4DC9F703F4FD}"/>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2937700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15908-D8D7-48AF-8B8F-21B88B87DDF2}"/>
              </a:ext>
            </a:extLst>
          </p:cNvPr>
          <p:cNvSpPr>
            <a:spLocks noGrp="1"/>
          </p:cNvSpPr>
          <p:nvPr>
            <p:ph type="title"/>
          </p:nvPr>
        </p:nvSpPr>
        <p:spPr>
          <a:xfrm>
            <a:off x="432000" y="432000"/>
            <a:ext cx="11340000" cy="432000"/>
          </a:xfrm>
        </p:spPr>
        <p:txBody>
          <a:bodyPr/>
          <a:lstStyle/>
          <a:p>
            <a:r>
              <a:rPr lang="en-US"/>
              <a:t>Click to edit Master title style</a:t>
            </a:r>
            <a:endParaRPr lang="en-ZA" dirty="0"/>
          </a:p>
        </p:txBody>
      </p:sp>
      <p:sp>
        <p:nvSpPr>
          <p:cNvPr id="4" name="Content Placeholder 3">
            <a:extLst>
              <a:ext uri="{FF2B5EF4-FFF2-40B4-BE49-F238E27FC236}">
                <a16:creationId xmlns:a16="http://schemas.microsoft.com/office/drawing/2014/main" id="{60B617A5-FA6C-44C9-ABCB-DCA5D4615EC7}"/>
              </a:ext>
            </a:extLst>
          </p:cNvPr>
          <p:cNvSpPr>
            <a:spLocks noGrp="1"/>
          </p:cNvSpPr>
          <p:nvPr>
            <p:ph sz="half" idx="2"/>
          </p:nvPr>
        </p:nvSpPr>
        <p:spPr>
          <a:xfrm>
            <a:off x="432000" y="1958852"/>
            <a:ext cx="5472000" cy="3868486"/>
          </a:xfrm>
        </p:spPr>
        <p:txBody>
          <a:bodyPr/>
          <a:lstStyle>
            <a:lvl1pPr>
              <a:defRPr sz="2000"/>
            </a:lvl1pPr>
            <a:lvl2pPr>
              <a:defRPr sz="1800"/>
            </a:lvl2pPr>
            <a:lvl3pPr>
              <a:defRPr sz="1800"/>
            </a:lvl3pPr>
            <a:lvl4pPr>
              <a:defRPr sz="16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6" name="Content Placeholder 5">
            <a:extLst>
              <a:ext uri="{FF2B5EF4-FFF2-40B4-BE49-F238E27FC236}">
                <a16:creationId xmlns:a16="http://schemas.microsoft.com/office/drawing/2014/main" id="{0A122ACD-5C8B-4CDA-89C5-565C88865B50}"/>
              </a:ext>
            </a:extLst>
          </p:cNvPr>
          <p:cNvSpPr>
            <a:spLocks noGrp="1"/>
          </p:cNvSpPr>
          <p:nvPr>
            <p:ph sz="quarter" idx="4"/>
          </p:nvPr>
        </p:nvSpPr>
        <p:spPr>
          <a:xfrm>
            <a:off x="6300000" y="1958852"/>
            <a:ext cx="5472000" cy="3868486"/>
          </a:xfrm>
        </p:spPr>
        <p:txBody>
          <a:bodyPr/>
          <a:lstStyle>
            <a:lvl1pPr>
              <a:defRPr sz="2000"/>
            </a:lvl1pPr>
            <a:lvl2pPr>
              <a:defRPr sz="1800"/>
            </a:lvl2pPr>
            <a:lvl3pPr>
              <a:defRPr sz="1800"/>
            </a:lvl3pPr>
            <a:lvl4pPr>
              <a:defRPr sz="16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1" name="Slide Number Placeholder 10">
            <a:extLst>
              <a:ext uri="{FF2B5EF4-FFF2-40B4-BE49-F238E27FC236}">
                <a16:creationId xmlns:a16="http://schemas.microsoft.com/office/drawing/2014/main" id="{B171800C-9F25-4694-879B-16A1F7BBAA77}"/>
              </a:ext>
            </a:extLst>
          </p:cNvPr>
          <p:cNvSpPr>
            <a:spLocks noGrp="1"/>
          </p:cNvSpPr>
          <p:nvPr>
            <p:ph type="sldNum" sz="quarter" idx="11"/>
          </p:nvPr>
        </p:nvSpPr>
        <p:spPr/>
        <p:txBody>
          <a:bodyPr/>
          <a:lstStyle/>
          <a:p>
            <a:fld id="{4B73C415-D670-4716-A5EC-CC4D52CA2BAC}" type="slidenum">
              <a:rPr lang="en-ZA" smtClean="0"/>
              <a:pPr/>
              <a:t>‹#›</a:t>
            </a:fld>
            <a:endParaRPr lang="en-ZA" dirty="0"/>
          </a:p>
        </p:txBody>
      </p:sp>
      <p:cxnSp>
        <p:nvCxnSpPr>
          <p:cNvPr id="12" name="Straight Connector 11" title="Divider Line">
            <a:extLst>
              <a:ext uri="{FF2B5EF4-FFF2-40B4-BE49-F238E27FC236}">
                <a16:creationId xmlns:a16="http://schemas.microsoft.com/office/drawing/2014/main" id="{03063CBE-E62B-44CB-9B45-D39B595FE2AF}"/>
              </a:ext>
            </a:extLst>
          </p:cNvPr>
          <p:cNvCxnSpPr>
            <a:cxnSpLocks/>
          </p:cNvCxnSpPr>
          <p:nvPr userDrawn="1"/>
        </p:nvCxnSpPr>
        <p:spPr>
          <a:xfrm>
            <a:off x="449349" y="1907999"/>
            <a:ext cx="42141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title="Divider Line">
            <a:extLst>
              <a:ext uri="{FF2B5EF4-FFF2-40B4-BE49-F238E27FC236}">
                <a16:creationId xmlns:a16="http://schemas.microsoft.com/office/drawing/2014/main" id="{0EA58CA1-D7A1-4089-B687-193C35202523}"/>
              </a:ext>
            </a:extLst>
          </p:cNvPr>
          <p:cNvCxnSpPr>
            <a:cxnSpLocks/>
          </p:cNvCxnSpPr>
          <p:nvPr userDrawn="1"/>
        </p:nvCxnSpPr>
        <p:spPr>
          <a:xfrm>
            <a:off x="6312700" y="1907999"/>
            <a:ext cx="42141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A1844C96-F6D4-4E32-8A11-B1815109D205}"/>
              </a:ext>
            </a:extLst>
          </p:cNvPr>
          <p:cNvSpPr>
            <a:spLocks noGrp="1"/>
          </p:cNvSpPr>
          <p:nvPr>
            <p:ph type="body" idx="1"/>
          </p:nvPr>
        </p:nvSpPr>
        <p:spPr>
          <a:xfrm>
            <a:off x="432000" y="1402025"/>
            <a:ext cx="5472000" cy="455122"/>
          </a:xfrm>
        </p:spPr>
        <p:txBody>
          <a:bodyPr anchor="b"/>
          <a:lstStyle>
            <a:lvl1pPr marL="0" indent="0">
              <a:buNone/>
              <a:defRPr sz="24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Text Placeholder 4">
            <a:extLst>
              <a:ext uri="{FF2B5EF4-FFF2-40B4-BE49-F238E27FC236}">
                <a16:creationId xmlns:a16="http://schemas.microsoft.com/office/drawing/2014/main" id="{EA0BCCC6-F846-426B-B421-41B835224F43}"/>
              </a:ext>
            </a:extLst>
          </p:cNvPr>
          <p:cNvSpPr>
            <a:spLocks noGrp="1"/>
          </p:cNvSpPr>
          <p:nvPr>
            <p:ph type="body" sz="quarter" idx="3"/>
          </p:nvPr>
        </p:nvSpPr>
        <p:spPr>
          <a:xfrm>
            <a:off x="6312700" y="1402025"/>
            <a:ext cx="5459300" cy="455122"/>
          </a:xfrm>
        </p:spPr>
        <p:txBody>
          <a:bodyPr anchor="b"/>
          <a:lstStyle>
            <a:lvl1pPr marL="0" indent="0">
              <a:buNone/>
              <a:defRPr sz="24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Footer Placeholder 6">
            <a:extLst>
              <a:ext uri="{FF2B5EF4-FFF2-40B4-BE49-F238E27FC236}">
                <a16:creationId xmlns:a16="http://schemas.microsoft.com/office/drawing/2014/main" id="{8B4F3282-4183-492F-A0F0-6D6401E52EA6}"/>
              </a:ext>
            </a:extLst>
          </p:cNvPr>
          <p:cNvSpPr>
            <a:spLocks noGrp="1"/>
          </p:cNvSpPr>
          <p:nvPr>
            <p:ph type="ftr" sz="quarter" idx="10"/>
          </p:nvPr>
        </p:nvSpPr>
        <p:spPr>
          <a:xfrm>
            <a:off x="432000" y="6365363"/>
            <a:ext cx="5472000" cy="412431"/>
          </a:xfrm>
        </p:spPr>
        <p:txBody>
          <a:bodyPr/>
          <a:lstStyle>
            <a:lvl1pPr>
              <a:defRPr/>
            </a:lvl1pPr>
          </a:lstStyle>
          <a:p>
            <a:r>
              <a:rPr lang="en-ZA" dirty="0"/>
              <a:t>Paid Family and Medical Leave | Employment Security Department</a:t>
            </a:r>
          </a:p>
        </p:txBody>
      </p:sp>
    </p:spTree>
    <p:extLst>
      <p:ext uri="{BB962C8B-B14F-4D97-AF65-F5344CB8AC3E}">
        <p14:creationId xmlns:p14="http://schemas.microsoft.com/office/powerpoint/2010/main" val="553097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 Boxe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FF5B2679-5029-4692-A1C7-099E7A583624}"/>
              </a:ext>
            </a:extLst>
          </p:cNvPr>
          <p:cNvSpPr>
            <a:spLocks noGrp="1"/>
          </p:cNvSpPr>
          <p:nvPr>
            <p:ph idx="14"/>
          </p:nvPr>
        </p:nvSpPr>
        <p:spPr>
          <a:xfrm>
            <a:off x="432000" y="2448000"/>
            <a:ext cx="3600000" cy="3631338"/>
          </a:xfrm>
          <a:solidFill>
            <a:schemeClr val="bg1">
              <a:lumMod val="95000"/>
            </a:schemeClr>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sz="2000"/>
            </a:lvl1pPr>
            <a:lvl2pPr>
              <a:buClr>
                <a:schemeClr val="tx1">
                  <a:lumMod val="75000"/>
                  <a:lumOff val="25000"/>
                </a:schemeClr>
              </a:buClr>
              <a:defRPr sz="1800"/>
            </a:lvl2pPr>
            <a:lvl3pPr>
              <a:buClr>
                <a:schemeClr val="tx1">
                  <a:lumMod val="75000"/>
                  <a:lumOff val="25000"/>
                </a:schemeClr>
              </a:buClr>
              <a:defRPr sz="1800"/>
            </a:lvl3pPr>
            <a:lvl4pPr>
              <a:buClr>
                <a:schemeClr val="tx1">
                  <a:lumMod val="75000"/>
                  <a:lumOff val="25000"/>
                </a:schemeClr>
              </a:buClr>
              <a:defRPr sz="1600"/>
            </a:lvl4pPr>
            <a:lvl5pPr>
              <a:buClr>
                <a:schemeClr val="tx1">
                  <a:lumMod val="75000"/>
                  <a:lumOff val="25000"/>
                </a:schemeClr>
              </a:buCl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1" name="Content Placeholder 2">
            <a:extLst>
              <a:ext uri="{FF2B5EF4-FFF2-40B4-BE49-F238E27FC236}">
                <a16:creationId xmlns:a16="http://schemas.microsoft.com/office/drawing/2014/main" id="{1B5AA133-C824-4B4A-96F4-D48A58E222DA}"/>
              </a:ext>
            </a:extLst>
          </p:cNvPr>
          <p:cNvSpPr>
            <a:spLocks noGrp="1"/>
          </p:cNvSpPr>
          <p:nvPr>
            <p:ph idx="15"/>
          </p:nvPr>
        </p:nvSpPr>
        <p:spPr>
          <a:xfrm>
            <a:off x="4302000" y="2448000"/>
            <a:ext cx="3600000" cy="3631338"/>
          </a:xfrm>
          <a:solidFill>
            <a:schemeClr val="bg1">
              <a:lumMod val="95000"/>
            </a:schemeClr>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sz="2000"/>
            </a:lvl1pPr>
            <a:lvl2pPr>
              <a:buClr>
                <a:schemeClr val="tx1">
                  <a:lumMod val="75000"/>
                  <a:lumOff val="25000"/>
                </a:schemeClr>
              </a:buClr>
              <a:defRPr sz="1800"/>
            </a:lvl2pPr>
            <a:lvl3pPr>
              <a:buClr>
                <a:schemeClr val="tx1">
                  <a:lumMod val="75000"/>
                  <a:lumOff val="25000"/>
                </a:schemeClr>
              </a:buClr>
              <a:defRPr sz="1800"/>
            </a:lvl3pPr>
            <a:lvl4pPr>
              <a:buClr>
                <a:schemeClr val="tx1">
                  <a:lumMod val="75000"/>
                  <a:lumOff val="25000"/>
                </a:schemeClr>
              </a:buClr>
              <a:defRPr sz="1600"/>
            </a:lvl4pPr>
            <a:lvl5pPr>
              <a:buClr>
                <a:schemeClr val="tx1">
                  <a:lumMod val="75000"/>
                  <a:lumOff val="25000"/>
                </a:schemeClr>
              </a:buCl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2" name="Content Placeholder 2">
            <a:extLst>
              <a:ext uri="{FF2B5EF4-FFF2-40B4-BE49-F238E27FC236}">
                <a16:creationId xmlns:a16="http://schemas.microsoft.com/office/drawing/2014/main" id="{388A40C4-1887-4DBA-90FF-4CF89932DA57}"/>
              </a:ext>
            </a:extLst>
          </p:cNvPr>
          <p:cNvSpPr>
            <a:spLocks noGrp="1"/>
          </p:cNvSpPr>
          <p:nvPr>
            <p:ph idx="16"/>
          </p:nvPr>
        </p:nvSpPr>
        <p:spPr>
          <a:xfrm>
            <a:off x="8172000" y="2448000"/>
            <a:ext cx="3600000" cy="3631338"/>
          </a:xfrm>
          <a:solidFill>
            <a:schemeClr val="bg1">
              <a:lumMod val="95000"/>
            </a:schemeClr>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sz="2000"/>
            </a:lvl1pPr>
            <a:lvl2pPr>
              <a:buClr>
                <a:schemeClr val="tx1">
                  <a:lumMod val="75000"/>
                  <a:lumOff val="25000"/>
                </a:schemeClr>
              </a:buClr>
              <a:defRPr sz="1800"/>
            </a:lvl2pPr>
            <a:lvl3pPr>
              <a:buClr>
                <a:schemeClr val="tx1">
                  <a:lumMod val="75000"/>
                  <a:lumOff val="25000"/>
                </a:schemeClr>
              </a:buClr>
              <a:defRPr sz="1800"/>
            </a:lvl3pPr>
            <a:lvl4pPr>
              <a:buClr>
                <a:schemeClr val="tx1">
                  <a:lumMod val="75000"/>
                  <a:lumOff val="25000"/>
                </a:schemeClr>
              </a:buClr>
              <a:defRPr sz="1600"/>
            </a:lvl4pPr>
            <a:lvl5pPr>
              <a:buClr>
                <a:schemeClr val="tx1">
                  <a:lumMod val="75000"/>
                  <a:lumOff val="25000"/>
                </a:schemeClr>
              </a:buCl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a:xfrm>
            <a:off x="432000" y="432000"/>
            <a:ext cx="11340000" cy="432000"/>
          </a:xfrm>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BE06229A-0702-4CD6-B5F1-0DC746CC4F18}"/>
              </a:ext>
            </a:extLst>
          </p:cNvPr>
          <p:cNvSpPr>
            <a:spLocks noGrp="1"/>
          </p:cNvSpPr>
          <p:nvPr>
            <p:ph idx="1" hasCustomPrompt="1"/>
          </p:nvPr>
        </p:nvSpPr>
        <p:spPr>
          <a:xfrm>
            <a:off x="432000" y="1728000"/>
            <a:ext cx="3600000" cy="720000"/>
          </a:xfrm>
          <a:solidFill>
            <a:schemeClr val="tx1">
              <a:lumMod val="75000"/>
              <a:lumOff val="25000"/>
            </a:schemeClr>
          </a:solidFill>
          <a:ln w="28575">
            <a:solidFill>
              <a:schemeClr val="accent1"/>
            </a:solidFill>
          </a:ln>
        </p:spPr>
        <p:txBody>
          <a:bodyPr lIns="108000" tIns="36000" rIns="108000" bIns="36000" anchor="ctr"/>
          <a:lstStyle>
            <a:lvl1pPr marL="0" indent="0" algn="ctr">
              <a:buNone/>
              <a:defRPr>
                <a:solidFill>
                  <a:schemeClr val="bg1"/>
                </a:solidFill>
              </a:defRPr>
            </a:lvl1pPr>
          </a:lstStyle>
          <a:p>
            <a:pPr lvl="0"/>
            <a:r>
              <a:rPr lang="en-US" dirty="0"/>
              <a:t>Section 1 Title</a:t>
            </a:r>
            <a:endParaRPr lang="en-ZA" dirty="0"/>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ZA" smtClean="0"/>
              <a:pPr/>
              <a:t>‹#›</a:t>
            </a:fld>
            <a:endParaRPr lang="en-ZA" dirty="0"/>
          </a:p>
        </p:txBody>
      </p:sp>
      <p:sp>
        <p:nvSpPr>
          <p:cNvPr id="6" name="Content Placeholder 2">
            <a:extLst>
              <a:ext uri="{FF2B5EF4-FFF2-40B4-BE49-F238E27FC236}">
                <a16:creationId xmlns:a16="http://schemas.microsoft.com/office/drawing/2014/main" id="{43CF4B74-3202-48D6-B573-AA3882B039F4}"/>
              </a:ext>
            </a:extLst>
          </p:cNvPr>
          <p:cNvSpPr>
            <a:spLocks noGrp="1"/>
          </p:cNvSpPr>
          <p:nvPr>
            <p:ph idx="12" hasCustomPrompt="1"/>
          </p:nvPr>
        </p:nvSpPr>
        <p:spPr>
          <a:xfrm>
            <a:off x="4302000" y="1728000"/>
            <a:ext cx="3600000" cy="720000"/>
          </a:xfrm>
          <a:solidFill>
            <a:schemeClr val="tx1">
              <a:lumMod val="75000"/>
              <a:lumOff val="25000"/>
            </a:schemeClr>
          </a:solidFill>
          <a:ln w="28575">
            <a:solidFill>
              <a:schemeClr val="accent2"/>
            </a:solidFill>
          </a:ln>
        </p:spPr>
        <p:txBody>
          <a:bodyPr lIns="108000" tIns="36000" rIns="108000" bIns="36000" anchor="ctr"/>
          <a:lstStyle>
            <a:lvl1pPr marL="0" indent="0" algn="ctr">
              <a:buNone/>
              <a:defRPr>
                <a:solidFill>
                  <a:schemeClr val="bg1"/>
                </a:solidFill>
              </a:defRPr>
            </a:lvl1pPr>
          </a:lstStyle>
          <a:p>
            <a:pPr lvl="0"/>
            <a:r>
              <a:rPr lang="en-US" dirty="0"/>
              <a:t>Section 2 Title</a:t>
            </a:r>
            <a:endParaRPr lang="en-ZA" dirty="0"/>
          </a:p>
        </p:txBody>
      </p:sp>
      <p:sp>
        <p:nvSpPr>
          <p:cNvPr id="9" name="Content Placeholder 2">
            <a:extLst>
              <a:ext uri="{FF2B5EF4-FFF2-40B4-BE49-F238E27FC236}">
                <a16:creationId xmlns:a16="http://schemas.microsoft.com/office/drawing/2014/main" id="{0BA6D519-EE14-4D3E-B15F-70C4423A3988}"/>
              </a:ext>
            </a:extLst>
          </p:cNvPr>
          <p:cNvSpPr>
            <a:spLocks noGrp="1"/>
          </p:cNvSpPr>
          <p:nvPr>
            <p:ph idx="13" hasCustomPrompt="1"/>
          </p:nvPr>
        </p:nvSpPr>
        <p:spPr>
          <a:xfrm>
            <a:off x="8172000" y="1728000"/>
            <a:ext cx="3600000" cy="720000"/>
          </a:xfrm>
          <a:solidFill>
            <a:schemeClr val="tx1">
              <a:lumMod val="75000"/>
              <a:lumOff val="25000"/>
            </a:schemeClr>
          </a:solidFill>
          <a:ln w="28575">
            <a:solidFill>
              <a:schemeClr val="accent3"/>
            </a:solidFill>
          </a:ln>
        </p:spPr>
        <p:txBody>
          <a:bodyPr lIns="108000" tIns="36000" rIns="108000" bIns="36000" anchor="ctr"/>
          <a:lstStyle>
            <a:lvl1pPr marL="0" indent="0" algn="ctr">
              <a:buNone/>
              <a:defRPr>
                <a:solidFill>
                  <a:schemeClr val="bg1"/>
                </a:solidFill>
              </a:defRPr>
            </a:lvl1pPr>
          </a:lstStyle>
          <a:p>
            <a:pPr lvl="0"/>
            <a:r>
              <a:rPr lang="en-US" dirty="0"/>
              <a:t>Section 3 Title</a:t>
            </a:r>
            <a:endParaRPr lang="en-ZA" dirty="0"/>
          </a:p>
        </p:txBody>
      </p:sp>
      <p:sp>
        <p:nvSpPr>
          <p:cNvPr id="13" name="Text Placeholder 5">
            <a:extLst>
              <a:ext uri="{FF2B5EF4-FFF2-40B4-BE49-F238E27FC236}">
                <a16:creationId xmlns:a16="http://schemas.microsoft.com/office/drawing/2014/main" id="{4DA29CFB-3C73-4618-B2D9-70E396D1EBA2}"/>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14" name="Footer Placeholder 6">
            <a:extLst>
              <a:ext uri="{FF2B5EF4-FFF2-40B4-BE49-F238E27FC236}">
                <a16:creationId xmlns:a16="http://schemas.microsoft.com/office/drawing/2014/main" id="{A0497281-D868-4C56-A3BC-DD2E0076F6D0}"/>
              </a:ext>
            </a:extLst>
          </p:cNvPr>
          <p:cNvSpPr>
            <a:spLocks noGrp="1"/>
          </p:cNvSpPr>
          <p:nvPr>
            <p:ph type="ftr" sz="quarter" idx="10"/>
          </p:nvPr>
        </p:nvSpPr>
        <p:spPr>
          <a:xfrm>
            <a:off x="432000" y="6365363"/>
            <a:ext cx="5472000" cy="412431"/>
          </a:xfrm>
        </p:spPr>
        <p:txBody>
          <a:bodyPr/>
          <a:lstStyle>
            <a:lvl1pPr>
              <a:defRPr/>
            </a:lvl1pPr>
          </a:lstStyle>
          <a:p>
            <a:r>
              <a:rPr lang="en-ZA" dirty="0"/>
              <a:t>Paid Family and Medical Leave | Employment Security Department</a:t>
            </a:r>
          </a:p>
        </p:txBody>
      </p:sp>
    </p:spTree>
    <p:extLst>
      <p:ext uri="{BB962C8B-B14F-4D97-AF65-F5344CB8AC3E}">
        <p14:creationId xmlns:p14="http://schemas.microsoft.com/office/powerpoint/2010/main" val="1601538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Slide 2">
    <p:bg>
      <p:bgPr>
        <a:solidFill>
          <a:schemeClr val="bg1">
            <a:lumMod val="95000"/>
          </a:schemeClr>
        </a:solidFill>
        <a:effectLst/>
      </p:bgPr>
    </p:bg>
    <p:spTree>
      <p:nvGrpSpPr>
        <p:cNvPr id="1" name=""/>
        <p:cNvGrpSpPr/>
        <p:nvPr/>
      </p:nvGrpSpPr>
      <p:grpSpPr>
        <a:xfrm>
          <a:off x="0" y="0"/>
          <a:ext cx="0" cy="0"/>
          <a:chOff x="0" y="0"/>
          <a:chExt cx="0" cy="0"/>
        </a:xfrm>
      </p:grpSpPr>
      <p:sp>
        <p:nvSpPr>
          <p:cNvPr id="14" name="Picture Placeholder 9">
            <a:extLst>
              <a:ext uri="{FF2B5EF4-FFF2-40B4-BE49-F238E27FC236}">
                <a16:creationId xmlns:a16="http://schemas.microsoft.com/office/drawing/2014/main" id="{FF978957-D101-43B4-A717-19B1820B4F1A}"/>
              </a:ext>
            </a:extLst>
          </p:cNvPr>
          <p:cNvSpPr>
            <a:spLocks noGrp="1"/>
          </p:cNvSpPr>
          <p:nvPr>
            <p:ph type="pic" sz="quarter" idx="10" hasCustomPrompt="1"/>
          </p:nvPr>
        </p:nvSpPr>
        <p:spPr>
          <a:xfrm>
            <a:off x="0" y="0"/>
            <a:ext cx="12192000" cy="6786563"/>
          </a:xfrm>
          <a:solidFill>
            <a:schemeClr val="tx1">
              <a:lumMod val="75000"/>
              <a:lumOff val="25000"/>
            </a:schemeClr>
          </a:solidFill>
        </p:spPr>
        <p:txBody>
          <a:bodyPr lIns="1044000" rIns="0" anchor="ctr"/>
          <a:lstStyle>
            <a:lvl1pPr marL="0" indent="0" algn="l">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r>
              <a:rPr lang="en-ZA" dirty="0"/>
              <a:t>Insert or Drag and Drop your Photo Here </a:t>
            </a:r>
          </a:p>
        </p:txBody>
      </p:sp>
      <p:sp>
        <p:nvSpPr>
          <p:cNvPr id="9" name="Rectangle 8">
            <a:extLst>
              <a:ext uri="{FF2B5EF4-FFF2-40B4-BE49-F238E27FC236}">
                <a16:creationId xmlns:a16="http://schemas.microsoft.com/office/drawing/2014/main" id="{84DD3616-4E40-4CE5-88C8-2AF6E47D2086}"/>
              </a:ext>
            </a:extLst>
          </p:cNvPr>
          <p:cNvSpPr/>
          <p:nvPr userDrawn="1"/>
        </p:nvSpPr>
        <p:spPr>
          <a:xfrm>
            <a:off x="6336000" y="0"/>
            <a:ext cx="3979575" cy="6786563"/>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Rectangle 10">
            <a:extLst>
              <a:ext uri="{FF2B5EF4-FFF2-40B4-BE49-F238E27FC236}">
                <a16:creationId xmlns:a16="http://schemas.microsoft.com/office/drawing/2014/main" id="{1EA3B184-0AF0-4DF5-B2BD-E6D1806BE1BF}"/>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2" name="Rectangle 11">
            <a:extLst>
              <a:ext uri="{FF2B5EF4-FFF2-40B4-BE49-F238E27FC236}">
                <a16:creationId xmlns:a16="http://schemas.microsoft.com/office/drawing/2014/main" id="{B8FC9062-5711-4550-8470-F1324E804FFF}"/>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3" name="Rectangle 12">
            <a:extLst>
              <a:ext uri="{FF2B5EF4-FFF2-40B4-BE49-F238E27FC236}">
                <a16:creationId xmlns:a16="http://schemas.microsoft.com/office/drawing/2014/main" id="{DC433A2F-8949-4AAC-AE96-175254493AF4}"/>
              </a:ext>
            </a:extLst>
          </p:cNvPr>
          <p:cNvSpPr/>
          <p:nvPr userDrawn="1"/>
        </p:nvSpPr>
        <p:spPr>
          <a:xfrm>
            <a:off x="6336000" y="0"/>
            <a:ext cx="3979575"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a:extLst>
              <a:ext uri="{FF2B5EF4-FFF2-40B4-BE49-F238E27FC236}">
                <a16:creationId xmlns:a16="http://schemas.microsoft.com/office/drawing/2014/main" id="{6745B1DD-2DBA-49BF-BF09-5B70713A4CDC}"/>
              </a:ext>
            </a:extLst>
          </p:cNvPr>
          <p:cNvSpPr>
            <a:spLocks noGrp="1"/>
          </p:cNvSpPr>
          <p:nvPr>
            <p:ph type="ctrTitle" hasCustomPrompt="1"/>
          </p:nvPr>
        </p:nvSpPr>
        <p:spPr>
          <a:xfrm>
            <a:off x="6539896" y="2377000"/>
            <a:ext cx="3571782" cy="2387600"/>
          </a:xfrm>
        </p:spPr>
        <p:txBody>
          <a:bodyPr anchor="b"/>
          <a:lstStyle>
            <a:lvl1pPr algn="l">
              <a:defRPr sz="5400" spc="-300">
                <a:solidFill>
                  <a:schemeClr val="bg1"/>
                </a:solidFill>
              </a:defRPr>
            </a:lvl1pPr>
          </a:lstStyle>
          <a:p>
            <a:r>
              <a:rPr lang="en-US" dirty="0"/>
              <a:t>Thank You</a:t>
            </a:r>
            <a:endParaRPr lang="en-ZA" dirty="0"/>
          </a:p>
        </p:txBody>
      </p:sp>
      <p:sp>
        <p:nvSpPr>
          <p:cNvPr id="3" name="Subtitle 2">
            <a:extLst>
              <a:ext uri="{FF2B5EF4-FFF2-40B4-BE49-F238E27FC236}">
                <a16:creationId xmlns:a16="http://schemas.microsoft.com/office/drawing/2014/main" id="{C7A60831-AA5D-4359-AACC-37D7271F2BF9}"/>
              </a:ext>
            </a:extLst>
          </p:cNvPr>
          <p:cNvSpPr>
            <a:spLocks noGrp="1"/>
          </p:cNvSpPr>
          <p:nvPr>
            <p:ph type="subTitle" idx="1" hasCustomPrompt="1"/>
          </p:nvPr>
        </p:nvSpPr>
        <p:spPr>
          <a:xfrm>
            <a:off x="6905624" y="5057775"/>
            <a:ext cx="3206053" cy="247650"/>
          </a:xfrm>
        </p:spPr>
        <p:txBody>
          <a:bodyPr/>
          <a:lstStyle>
            <a:lvl1pPr marL="0" indent="0" algn="l">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Full Name</a:t>
            </a:r>
            <a:endParaRPr lang="en-ZA" dirty="0"/>
          </a:p>
        </p:txBody>
      </p:sp>
      <p:sp>
        <p:nvSpPr>
          <p:cNvPr id="5" name="Text Placeholder 4">
            <a:extLst>
              <a:ext uri="{FF2B5EF4-FFF2-40B4-BE49-F238E27FC236}">
                <a16:creationId xmlns:a16="http://schemas.microsoft.com/office/drawing/2014/main" id="{99EABB85-2AAF-4939-BDF4-E3CF2F31B32F}"/>
              </a:ext>
            </a:extLst>
          </p:cNvPr>
          <p:cNvSpPr>
            <a:spLocks noGrp="1"/>
          </p:cNvSpPr>
          <p:nvPr>
            <p:ph type="body" sz="quarter" idx="12" hasCustomPrompt="1"/>
          </p:nvPr>
        </p:nvSpPr>
        <p:spPr>
          <a:xfrm>
            <a:off x="6905625" y="5400675"/>
            <a:ext cx="3206750" cy="247650"/>
          </a:xfrm>
        </p:spPr>
        <p:txBody>
          <a:bodyPr vert="horz" lIns="0" tIns="0" rIns="0" bIns="0" rtlCol="0">
            <a:noAutofit/>
          </a:bodyPr>
          <a:lstStyle>
            <a:lvl1pPr marL="0" indent="0">
              <a:buNone/>
              <a:defRPr lang="en-US" sz="1400" dirty="0" smtClean="0">
                <a:solidFill>
                  <a:schemeClr val="bg1"/>
                </a:solidFill>
              </a:defRPr>
            </a:lvl1pPr>
            <a:lvl2pPr>
              <a:defRPr lang="en-US" sz="2000" dirty="0" smtClean="0"/>
            </a:lvl2pPr>
            <a:lvl3pPr>
              <a:defRPr lang="en-US" sz="1800" dirty="0" smtClean="0"/>
            </a:lvl3pPr>
            <a:lvl4pPr>
              <a:defRPr lang="en-US" sz="1600" dirty="0" smtClean="0"/>
            </a:lvl4pPr>
            <a:lvl5pPr>
              <a:defRPr lang="en-ZA" sz="1600" dirty="0"/>
            </a:lvl5pPr>
          </a:lstStyle>
          <a:p>
            <a:pPr marL="266700" lvl="0" indent="-266700"/>
            <a:r>
              <a:rPr lang="en-US" dirty="0"/>
              <a:t>Contact Number</a:t>
            </a:r>
            <a:endParaRPr lang="en-ZA" dirty="0"/>
          </a:p>
        </p:txBody>
      </p:sp>
      <p:sp>
        <p:nvSpPr>
          <p:cNvPr id="10" name="Text Placeholder 9">
            <a:extLst>
              <a:ext uri="{FF2B5EF4-FFF2-40B4-BE49-F238E27FC236}">
                <a16:creationId xmlns:a16="http://schemas.microsoft.com/office/drawing/2014/main" id="{04E7DF27-55E9-4F17-91D3-29228A4020F3}"/>
              </a:ext>
            </a:extLst>
          </p:cNvPr>
          <p:cNvSpPr>
            <a:spLocks noGrp="1"/>
          </p:cNvSpPr>
          <p:nvPr>
            <p:ph type="body" sz="quarter" idx="13" hasCustomPrompt="1"/>
          </p:nvPr>
        </p:nvSpPr>
        <p:spPr>
          <a:xfrm>
            <a:off x="6905625" y="5751513"/>
            <a:ext cx="3206750" cy="247650"/>
          </a:xfrm>
        </p:spPr>
        <p:txBody>
          <a:bodyPr vert="horz" lIns="0" tIns="0" rIns="0" bIns="0" rtlCol="0">
            <a:noAutofit/>
          </a:bodyPr>
          <a:lstStyle>
            <a:lvl1pPr marL="0" indent="0">
              <a:buNone/>
              <a:defRPr lang="en-US" sz="1400" smtClean="0">
                <a:solidFill>
                  <a:schemeClr val="bg1"/>
                </a:solidFill>
              </a:defRPr>
            </a:lvl1pPr>
            <a:lvl2pPr>
              <a:defRPr lang="en-US" sz="2000" smtClean="0"/>
            </a:lvl2pPr>
            <a:lvl3pPr>
              <a:defRPr lang="en-US" sz="1800" smtClean="0"/>
            </a:lvl3pPr>
            <a:lvl4pPr>
              <a:defRPr lang="en-US" sz="1600" smtClean="0"/>
            </a:lvl4pPr>
            <a:lvl5pPr>
              <a:defRPr lang="en-ZA" sz="1600"/>
            </a:lvl5pPr>
          </a:lstStyle>
          <a:p>
            <a:pPr marL="266700" lvl="0" indent="-266700"/>
            <a:r>
              <a:rPr lang="en-US" dirty="0"/>
              <a:t>Email or Social Media Handle</a:t>
            </a:r>
            <a:endParaRPr lang="en-ZA" dirty="0"/>
          </a:p>
        </p:txBody>
      </p:sp>
    </p:spTree>
    <p:extLst>
      <p:ext uri="{BB962C8B-B14F-4D97-AF65-F5344CB8AC3E}">
        <p14:creationId xmlns:p14="http://schemas.microsoft.com/office/powerpoint/2010/main" val="41008153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lumMod val="9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05D700-F00E-4505-8483-501219FB8BD2}"/>
              </a:ext>
            </a:extLst>
          </p:cNvPr>
          <p:cNvSpPr/>
          <p:nvPr userDrawn="1"/>
        </p:nvSpPr>
        <p:spPr>
          <a:xfrm>
            <a:off x="0" y="0"/>
            <a:ext cx="12192000" cy="636536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3" name="Rectangle 12">
            <a:extLst>
              <a:ext uri="{FF2B5EF4-FFF2-40B4-BE49-F238E27FC236}">
                <a16:creationId xmlns:a16="http://schemas.microsoft.com/office/drawing/2014/main" id="{DC433A2F-8949-4AAC-AE96-175254493AF4}"/>
              </a:ext>
            </a:extLst>
          </p:cNvPr>
          <p:cNvSpPr/>
          <p:nvPr userDrawn="1"/>
        </p:nvSpPr>
        <p:spPr>
          <a:xfrm>
            <a:off x="432000" y="1"/>
            <a:ext cx="11760000" cy="6365362"/>
          </a:xfrm>
          <a:prstGeom prst="rect">
            <a:avLst/>
          </a:prstGeom>
          <a:gradFill>
            <a:gsLst>
              <a:gs pos="36000">
                <a:schemeClr val="tx1">
                  <a:alpha val="6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a:extLst>
              <a:ext uri="{FF2B5EF4-FFF2-40B4-BE49-F238E27FC236}">
                <a16:creationId xmlns:a16="http://schemas.microsoft.com/office/drawing/2014/main" id="{6745B1DD-2DBA-49BF-BF09-5B70713A4CDC}"/>
              </a:ext>
            </a:extLst>
          </p:cNvPr>
          <p:cNvSpPr>
            <a:spLocks noGrp="1"/>
          </p:cNvSpPr>
          <p:nvPr>
            <p:ph type="ctrTitle"/>
          </p:nvPr>
        </p:nvSpPr>
        <p:spPr>
          <a:xfrm>
            <a:off x="680728" y="2377000"/>
            <a:ext cx="6299682" cy="2387600"/>
          </a:xfrm>
        </p:spPr>
        <p:txBody>
          <a:bodyPr anchor="b"/>
          <a:lstStyle>
            <a:lvl1pPr algn="l">
              <a:defRPr sz="4200" spc="-300">
                <a:solidFill>
                  <a:schemeClr val="bg1"/>
                </a:solidFill>
              </a:defRPr>
            </a:lvl1pPr>
          </a:lstStyle>
          <a:p>
            <a:r>
              <a:rPr lang="en-US"/>
              <a:t>Click to edit Master title style</a:t>
            </a:r>
            <a:endParaRPr lang="en-ZA" dirty="0"/>
          </a:p>
        </p:txBody>
      </p:sp>
      <p:sp>
        <p:nvSpPr>
          <p:cNvPr id="3" name="Subtitle 2">
            <a:extLst>
              <a:ext uri="{FF2B5EF4-FFF2-40B4-BE49-F238E27FC236}">
                <a16:creationId xmlns:a16="http://schemas.microsoft.com/office/drawing/2014/main" id="{C7A60831-AA5D-4359-AACC-37D7271F2BF9}"/>
              </a:ext>
            </a:extLst>
          </p:cNvPr>
          <p:cNvSpPr>
            <a:spLocks noGrp="1"/>
          </p:cNvSpPr>
          <p:nvPr>
            <p:ph type="subTitle" idx="1"/>
          </p:nvPr>
        </p:nvSpPr>
        <p:spPr>
          <a:xfrm>
            <a:off x="680728" y="4962525"/>
            <a:ext cx="6299682" cy="12192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dirty="0"/>
          </a:p>
        </p:txBody>
      </p:sp>
      <p:sp>
        <p:nvSpPr>
          <p:cNvPr id="5" name="Rectangle 4">
            <a:extLst>
              <a:ext uri="{FF2B5EF4-FFF2-40B4-BE49-F238E27FC236}">
                <a16:creationId xmlns:a16="http://schemas.microsoft.com/office/drawing/2014/main" id="{C1384471-818E-4B2E-BA19-852421944514}"/>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6" name="Rectangle 5">
            <a:extLst>
              <a:ext uri="{FF2B5EF4-FFF2-40B4-BE49-F238E27FC236}">
                <a16:creationId xmlns:a16="http://schemas.microsoft.com/office/drawing/2014/main" id="{6FBA5E93-E4C5-4917-B92A-53FC468CFEBD}"/>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7" name="Slide Number Placeholder 6">
            <a:extLst>
              <a:ext uri="{FF2B5EF4-FFF2-40B4-BE49-F238E27FC236}">
                <a16:creationId xmlns:a16="http://schemas.microsoft.com/office/drawing/2014/main" id="{6C109B30-9CC9-4BE8-AB10-1BA398CAB523}"/>
              </a:ext>
            </a:extLst>
          </p:cNvPr>
          <p:cNvSpPr>
            <a:spLocks noGrp="1"/>
          </p:cNvSpPr>
          <p:nvPr>
            <p:ph type="sldNum" sz="quarter" idx="12"/>
          </p:nvPr>
        </p:nvSpPr>
        <p:spPr/>
        <p:txBody>
          <a:bodyPr/>
          <a:lstStyle/>
          <a:p>
            <a:fld id="{4B73C415-D670-4716-A5EC-CC4D52CA2BAC}" type="slidenum">
              <a:rPr lang="en-ZA" smtClean="0"/>
              <a:pPr/>
              <a:t>‹#›</a:t>
            </a:fld>
            <a:endParaRPr lang="en-ZA" dirty="0"/>
          </a:p>
        </p:txBody>
      </p:sp>
      <p:sp>
        <p:nvSpPr>
          <p:cNvPr id="9" name="Footer Placeholder 8">
            <a:extLst>
              <a:ext uri="{FF2B5EF4-FFF2-40B4-BE49-F238E27FC236}">
                <a16:creationId xmlns:a16="http://schemas.microsoft.com/office/drawing/2014/main" id="{AF77174B-114F-48DF-AFBF-1AA3416ACD4A}"/>
              </a:ext>
            </a:extLst>
          </p:cNvPr>
          <p:cNvSpPr>
            <a:spLocks noGrp="1"/>
          </p:cNvSpPr>
          <p:nvPr>
            <p:ph type="ftr" sz="quarter" idx="13"/>
          </p:nvPr>
        </p:nvSpPr>
        <p:spPr/>
        <p:txBody>
          <a:bodyPr/>
          <a:lstStyle/>
          <a:p>
            <a:r>
              <a:rPr lang="en-ZA" dirty="0"/>
              <a:t>Add a footer</a:t>
            </a:r>
          </a:p>
        </p:txBody>
      </p:sp>
    </p:spTree>
    <p:extLst>
      <p:ext uri="{BB962C8B-B14F-4D97-AF65-F5344CB8AC3E}">
        <p14:creationId xmlns:p14="http://schemas.microsoft.com/office/powerpoint/2010/main" val="41868349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428A921-D1FB-449F-8402-7C032AAABB1C}"/>
              </a:ext>
            </a:extLst>
          </p:cNvPr>
          <p:cNvSpPr/>
          <p:nvPr userDrawn="1"/>
        </p:nvSpPr>
        <p:spPr>
          <a:xfrm>
            <a:off x="5353050" y="1"/>
            <a:ext cx="6406950" cy="6857998"/>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ZA" smtClean="0"/>
              <a:pPr/>
              <a:t>‹#›</a:t>
            </a:fld>
            <a:endParaRPr lang="en-ZA" dirty="0"/>
          </a:p>
        </p:txBody>
      </p:sp>
      <p:sp>
        <p:nvSpPr>
          <p:cNvPr id="11" name="Title 1">
            <a:extLst>
              <a:ext uri="{FF2B5EF4-FFF2-40B4-BE49-F238E27FC236}">
                <a16:creationId xmlns:a16="http://schemas.microsoft.com/office/drawing/2014/main" id="{0F80631D-0113-45B5-9716-6AED2430C97F}"/>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12" name="Text Placeholder 3">
            <a:extLst>
              <a:ext uri="{FF2B5EF4-FFF2-40B4-BE49-F238E27FC236}">
                <a16:creationId xmlns:a16="http://schemas.microsoft.com/office/drawing/2014/main" id="{81AC65F5-382D-4CF6-95CF-DD3FC6D96F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3" name="Content Placeholder 2">
            <a:extLst>
              <a:ext uri="{FF2B5EF4-FFF2-40B4-BE49-F238E27FC236}">
                <a16:creationId xmlns:a16="http://schemas.microsoft.com/office/drawing/2014/main" id="{DF554488-3F7D-4F3A-9AAF-73FB0977D735}"/>
              </a:ext>
            </a:extLst>
          </p:cNvPr>
          <p:cNvSpPr>
            <a:spLocks noGrp="1"/>
          </p:cNvSpPr>
          <p:nvPr>
            <p:ph idx="1"/>
          </p:nvPr>
        </p:nvSpPr>
        <p:spPr>
          <a:xfrm>
            <a:off x="5805962" y="457200"/>
            <a:ext cx="5501126" cy="5411787"/>
          </a:xfrm>
        </p:spPr>
        <p:txBody>
          <a:bodyPr/>
          <a:lstStyle>
            <a:lvl1pPr>
              <a:buClr>
                <a:schemeClr val="bg1"/>
              </a:buCl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6">
            <a:extLst>
              <a:ext uri="{FF2B5EF4-FFF2-40B4-BE49-F238E27FC236}">
                <a16:creationId xmlns:a16="http://schemas.microsoft.com/office/drawing/2014/main" id="{13C79A26-1064-4AC3-BD3F-B98018D38839}"/>
              </a:ext>
            </a:extLst>
          </p:cNvPr>
          <p:cNvSpPr>
            <a:spLocks noGrp="1"/>
          </p:cNvSpPr>
          <p:nvPr>
            <p:ph type="ftr" sz="quarter" idx="10"/>
          </p:nvPr>
        </p:nvSpPr>
        <p:spPr>
          <a:xfrm>
            <a:off x="432000" y="6365363"/>
            <a:ext cx="5472000" cy="412431"/>
          </a:xfrm>
        </p:spPr>
        <p:txBody>
          <a:bodyPr/>
          <a:lstStyle>
            <a:lvl1pPr>
              <a:defRPr/>
            </a:lvl1pPr>
          </a:lstStyle>
          <a:p>
            <a:r>
              <a:rPr lang="en-ZA" dirty="0"/>
              <a:t>Paid Family and Medical Leave | Employment Security Department</a:t>
            </a:r>
          </a:p>
        </p:txBody>
      </p:sp>
    </p:spTree>
    <p:extLst>
      <p:ext uri="{BB962C8B-B14F-4D97-AF65-F5344CB8AC3E}">
        <p14:creationId xmlns:p14="http://schemas.microsoft.com/office/powerpoint/2010/main" val="11996757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428A921-D1FB-449F-8402-7C032AAABB1C}"/>
              </a:ext>
            </a:extLst>
          </p:cNvPr>
          <p:cNvSpPr/>
          <p:nvPr userDrawn="1"/>
        </p:nvSpPr>
        <p:spPr>
          <a:xfrm>
            <a:off x="5353050" y="1"/>
            <a:ext cx="6406950" cy="6857998"/>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ZA" smtClean="0"/>
              <a:pPr/>
              <a:t>‹#›</a:t>
            </a:fld>
            <a:endParaRPr lang="en-ZA" dirty="0"/>
          </a:p>
        </p:txBody>
      </p:sp>
      <p:sp>
        <p:nvSpPr>
          <p:cNvPr id="11" name="Title 1">
            <a:extLst>
              <a:ext uri="{FF2B5EF4-FFF2-40B4-BE49-F238E27FC236}">
                <a16:creationId xmlns:a16="http://schemas.microsoft.com/office/drawing/2014/main" id="{0F80631D-0113-45B5-9716-6AED2430C9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12" name="Text Placeholder 3">
            <a:extLst>
              <a:ext uri="{FF2B5EF4-FFF2-40B4-BE49-F238E27FC236}">
                <a16:creationId xmlns:a16="http://schemas.microsoft.com/office/drawing/2014/main" id="{81AC65F5-382D-4CF6-95CF-DD3FC6D96F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Picture Placeholder 2">
            <a:extLst>
              <a:ext uri="{FF2B5EF4-FFF2-40B4-BE49-F238E27FC236}">
                <a16:creationId xmlns:a16="http://schemas.microsoft.com/office/drawing/2014/main" id="{56321125-B861-4CD5-8023-6E403517657A}"/>
              </a:ext>
            </a:extLst>
          </p:cNvPr>
          <p:cNvSpPr>
            <a:spLocks noGrp="1"/>
          </p:cNvSpPr>
          <p:nvPr>
            <p:ph type="pic" idx="1"/>
          </p:nvPr>
        </p:nvSpPr>
        <p:spPr>
          <a:xfrm>
            <a:off x="5804181" y="457201"/>
            <a:ext cx="5504688" cy="5403850"/>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6">
            <a:extLst>
              <a:ext uri="{FF2B5EF4-FFF2-40B4-BE49-F238E27FC236}">
                <a16:creationId xmlns:a16="http://schemas.microsoft.com/office/drawing/2014/main" id="{CE9F8A1F-66DC-48F2-B133-BC079C8CF43A}"/>
              </a:ext>
            </a:extLst>
          </p:cNvPr>
          <p:cNvSpPr>
            <a:spLocks noGrp="1"/>
          </p:cNvSpPr>
          <p:nvPr>
            <p:ph type="ftr" sz="quarter" idx="10"/>
          </p:nvPr>
        </p:nvSpPr>
        <p:spPr>
          <a:xfrm>
            <a:off x="432000" y="6365363"/>
            <a:ext cx="5472000" cy="412431"/>
          </a:xfrm>
        </p:spPr>
        <p:txBody>
          <a:bodyPr/>
          <a:lstStyle>
            <a:lvl1pPr>
              <a:defRPr/>
            </a:lvl1pPr>
          </a:lstStyle>
          <a:p>
            <a:r>
              <a:rPr lang="en-ZA" dirty="0"/>
              <a:t>Paid Family and Medical Leave | Employment Security Department</a:t>
            </a:r>
          </a:p>
        </p:txBody>
      </p:sp>
    </p:spTree>
    <p:extLst>
      <p:ext uri="{BB962C8B-B14F-4D97-AF65-F5344CB8AC3E}">
        <p14:creationId xmlns:p14="http://schemas.microsoft.com/office/powerpoint/2010/main" val="877188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6294F-18DC-4C9D-AAD7-0766DB66789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1EE41BD-D772-46B0-8CC8-C4C7A746C37F}"/>
              </a:ext>
            </a:extLst>
          </p:cNvPr>
          <p:cNvSpPr>
            <a:spLocks noGrp="1"/>
          </p:cNvSpPr>
          <p:nvPr>
            <p:ph type="dt" sz="half" idx="10"/>
          </p:nvPr>
        </p:nvSpPr>
        <p:spPr/>
        <p:txBody>
          <a:bodyPr/>
          <a:lstStyle/>
          <a:p>
            <a:fld id="{7E486B33-8EF6-4377-AE6D-B5CC42BBA57A}" type="datetimeFigureOut">
              <a:rPr lang="en-US" smtClean="0"/>
              <a:t>5/10/2019</a:t>
            </a:fld>
            <a:endParaRPr lang="en-US"/>
          </a:p>
        </p:txBody>
      </p:sp>
      <p:sp>
        <p:nvSpPr>
          <p:cNvPr id="4" name="Footer Placeholder 3">
            <a:extLst>
              <a:ext uri="{FF2B5EF4-FFF2-40B4-BE49-F238E27FC236}">
                <a16:creationId xmlns:a16="http://schemas.microsoft.com/office/drawing/2014/main" id="{3683AFA1-A722-4686-AB2C-F10AE3F719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BEAFCE-B253-4F80-92E4-621C6FFDA6FB}"/>
              </a:ext>
            </a:extLst>
          </p:cNvPr>
          <p:cNvSpPr>
            <a:spLocks noGrp="1"/>
          </p:cNvSpPr>
          <p:nvPr>
            <p:ph type="sldNum" sz="quarter" idx="12"/>
          </p:nvPr>
        </p:nvSpPr>
        <p:spPr/>
        <p:txBody>
          <a:bodyPr/>
          <a:lstStyle/>
          <a:p>
            <a:fld id="{45F2C10E-556D-443D-8428-BB4336DB40E7}" type="slidenum">
              <a:rPr lang="en-US" smtClean="0"/>
              <a:t>‹#›</a:t>
            </a:fld>
            <a:endParaRPr lang="en-US"/>
          </a:p>
        </p:txBody>
      </p:sp>
    </p:spTree>
    <p:extLst>
      <p:ext uri="{BB962C8B-B14F-4D97-AF65-F5344CB8AC3E}">
        <p14:creationId xmlns:p14="http://schemas.microsoft.com/office/powerpoint/2010/main" val="3769796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2">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9" name="Picture Placeholder 9">
            <a:extLst>
              <a:ext uri="{FF2B5EF4-FFF2-40B4-BE49-F238E27FC236}">
                <a16:creationId xmlns:a16="http://schemas.microsoft.com/office/drawing/2014/main" id="{8BA39708-26C4-4C58-AAF1-7DDBAAFACC99}"/>
              </a:ext>
            </a:extLst>
          </p:cNvPr>
          <p:cNvSpPr>
            <a:spLocks noGrp="1"/>
          </p:cNvSpPr>
          <p:nvPr>
            <p:ph type="pic" sz="quarter" idx="10" hasCustomPrompt="1"/>
          </p:nvPr>
        </p:nvSpPr>
        <p:spPr>
          <a:xfrm>
            <a:off x="0" y="0"/>
            <a:ext cx="12192000" cy="6786563"/>
          </a:xfrm>
          <a:solidFill>
            <a:schemeClr val="tx1">
              <a:lumMod val="75000"/>
              <a:lumOff val="25000"/>
            </a:schemeClr>
          </a:solidFill>
        </p:spPr>
        <p:txBody>
          <a:bodyPr lIns="1044000" rIns="0" anchor="ctr"/>
          <a:lstStyle>
            <a:lvl1pPr marL="0" indent="0" algn="l">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r>
              <a:rPr lang="en-ZA" dirty="0"/>
              <a:t>Insert or Drag and Drop your Photo Here </a:t>
            </a:r>
          </a:p>
        </p:txBody>
      </p:sp>
      <p:sp>
        <p:nvSpPr>
          <p:cNvPr id="10" name="Rectangle 9">
            <a:extLst>
              <a:ext uri="{FF2B5EF4-FFF2-40B4-BE49-F238E27FC236}">
                <a16:creationId xmlns:a16="http://schemas.microsoft.com/office/drawing/2014/main" id="{129FEC1A-545F-4D58-B291-028B7D695567}"/>
              </a:ext>
            </a:extLst>
          </p:cNvPr>
          <p:cNvSpPr/>
          <p:nvPr userDrawn="1"/>
        </p:nvSpPr>
        <p:spPr>
          <a:xfrm>
            <a:off x="6336000" y="0"/>
            <a:ext cx="3979575" cy="6786563"/>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a:extLst>
              <a:ext uri="{FF2B5EF4-FFF2-40B4-BE49-F238E27FC236}">
                <a16:creationId xmlns:a16="http://schemas.microsoft.com/office/drawing/2014/main" id="{6745B1DD-2DBA-49BF-BF09-5B70713A4CDC}"/>
              </a:ext>
            </a:extLst>
          </p:cNvPr>
          <p:cNvSpPr>
            <a:spLocks noGrp="1"/>
          </p:cNvSpPr>
          <p:nvPr>
            <p:ph type="ctrTitle"/>
          </p:nvPr>
        </p:nvSpPr>
        <p:spPr>
          <a:xfrm>
            <a:off x="6539896" y="2377000"/>
            <a:ext cx="3571782" cy="2387600"/>
          </a:xfrm>
        </p:spPr>
        <p:txBody>
          <a:bodyPr anchor="b"/>
          <a:lstStyle>
            <a:lvl1pPr algn="l">
              <a:defRPr sz="3600" spc="-300">
                <a:solidFill>
                  <a:schemeClr val="bg1"/>
                </a:solidFill>
              </a:defRPr>
            </a:lvl1pPr>
          </a:lstStyle>
          <a:p>
            <a:r>
              <a:rPr lang="en-US"/>
              <a:t>Click to edit Master title style</a:t>
            </a:r>
            <a:endParaRPr lang="en-ZA" dirty="0"/>
          </a:p>
        </p:txBody>
      </p:sp>
      <p:sp>
        <p:nvSpPr>
          <p:cNvPr id="3" name="Subtitle 2">
            <a:extLst>
              <a:ext uri="{FF2B5EF4-FFF2-40B4-BE49-F238E27FC236}">
                <a16:creationId xmlns:a16="http://schemas.microsoft.com/office/drawing/2014/main" id="{C7A60831-AA5D-4359-AACC-37D7271F2BF9}"/>
              </a:ext>
            </a:extLst>
          </p:cNvPr>
          <p:cNvSpPr>
            <a:spLocks noGrp="1"/>
          </p:cNvSpPr>
          <p:nvPr>
            <p:ph type="subTitle" idx="1"/>
          </p:nvPr>
        </p:nvSpPr>
        <p:spPr>
          <a:xfrm>
            <a:off x="6539896" y="4962525"/>
            <a:ext cx="3571782" cy="12192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dirty="0"/>
          </a:p>
        </p:txBody>
      </p:sp>
      <p:sp>
        <p:nvSpPr>
          <p:cNvPr id="6" name="Rectangle 5">
            <a:extLst>
              <a:ext uri="{FF2B5EF4-FFF2-40B4-BE49-F238E27FC236}">
                <a16:creationId xmlns:a16="http://schemas.microsoft.com/office/drawing/2014/main" id="{787B6BB1-24C3-48A6-913C-94F7EA8127A1}"/>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7" name="Rectangle 6">
            <a:extLst>
              <a:ext uri="{FF2B5EF4-FFF2-40B4-BE49-F238E27FC236}">
                <a16:creationId xmlns:a16="http://schemas.microsoft.com/office/drawing/2014/main" id="{C1C9CBFF-5639-480A-82C7-50DAD54E2E48}"/>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1001286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with Image">
    <p:bg>
      <p:bgPr>
        <a:solidFill>
          <a:schemeClr val="bg1">
            <a:lumMod val="95000"/>
          </a:schemeClr>
        </a:solidFill>
        <a:effectLst/>
      </p:bgPr>
    </p:bg>
    <p:spTree>
      <p:nvGrpSpPr>
        <p:cNvPr id="1" name=""/>
        <p:cNvGrpSpPr/>
        <p:nvPr/>
      </p:nvGrpSpPr>
      <p:grpSpPr>
        <a:xfrm>
          <a:off x="0" y="0"/>
          <a:ext cx="0" cy="0"/>
          <a:chOff x="0" y="0"/>
          <a:chExt cx="0" cy="0"/>
        </a:xfrm>
      </p:grpSpPr>
      <p:sp>
        <p:nvSpPr>
          <p:cNvPr id="8" name="Picture Placeholder 9">
            <a:extLst>
              <a:ext uri="{FF2B5EF4-FFF2-40B4-BE49-F238E27FC236}">
                <a16:creationId xmlns:a16="http://schemas.microsoft.com/office/drawing/2014/main" id="{6FAD7B97-1B74-414B-B585-45E33908CBEB}"/>
              </a:ext>
            </a:extLst>
          </p:cNvPr>
          <p:cNvSpPr>
            <a:spLocks noGrp="1"/>
          </p:cNvSpPr>
          <p:nvPr>
            <p:ph type="pic" sz="quarter" idx="10" hasCustomPrompt="1"/>
          </p:nvPr>
        </p:nvSpPr>
        <p:spPr>
          <a:xfrm>
            <a:off x="0" y="0"/>
            <a:ext cx="12192000" cy="6365363"/>
          </a:xfrm>
          <a:solidFill>
            <a:schemeClr val="tx1">
              <a:lumMod val="75000"/>
              <a:lumOff val="25000"/>
            </a:schemeClr>
          </a:solidFill>
        </p:spPr>
        <p:txBody>
          <a:bodyPr vert="vert270" lIns="144000" tIns="0" rIns="0" anchor="t"/>
          <a:lstStyle>
            <a:lvl1pPr marL="0" indent="0" algn="ctr">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r>
              <a:rPr lang="en-ZA" dirty="0"/>
              <a:t>Insert or Drag and Drop your Photo Here </a:t>
            </a:r>
          </a:p>
        </p:txBody>
      </p:sp>
      <p:sp>
        <p:nvSpPr>
          <p:cNvPr id="13" name="Rectangle 12">
            <a:extLst>
              <a:ext uri="{FF2B5EF4-FFF2-40B4-BE49-F238E27FC236}">
                <a16:creationId xmlns:a16="http://schemas.microsoft.com/office/drawing/2014/main" id="{DC433A2F-8949-4AAC-AE96-175254493AF4}"/>
              </a:ext>
            </a:extLst>
          </p:cNvPr>
          <p:cNvSpPr/>
          <p:nvPr userDrawn="1"/>
        </p:nvSpPr>
        <p:spPr>
          <a:xfrm>
            <a:off x="432000" y="1"/>
            <a:ext cx="11760000" cy="6365362"/>
          </a:xfrm>
          <a:prstGeom prst="rect">
            <a:avLst/>
          </a:prstGeom>
          <a:gradFill>
            <a:gsLst>
              <a:gs pos="36000">
                <a:schemeClr val="tx1">
                  <a:alpha val="6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a:extLst>
              <a:ext uri="{FF2B5EF4-FFF2-40B4-BE49-F238E27FC236}">
                <a16:creationId xmlns:a16="http://schemas.microsoft.com/office/drawing/2014/main" id="{6745B1DD-2DBA-49BF-BF09-5B70713A4CDC}"/>
              </a:ext>
            </a:extLst>
          </p:cNvPr>
          <p:cNvSpPr>
            <a:spLocks noGrp="1"/>
          </p:cNvSpPr>
          <p:nvPr>
            <p:ph type="ctrTitle"/>
          </p:nvPr>
        </p:nvSpPr>
        <p:spPr>
          <a:xfrm>
            <a:off x="680728" y="2377000"/>
            <a:ext cx="6299682" cy="2387600"/>
          </a:xfrm>
        </p:spPr>
        <p:txBody>
          <a:bodyPr anchor="b"/>
          <a:lstStyle>
            <a:lvl1pPr algn="l">
              <a:defRPr sz="4200" spc="-300">
                <a:solidFill>
                  <a:schemeClr val="bg1"/>
                </a:solidFill>
              </a:defRPr>
            </a:lvl1pPr>
          </a:lstStyle>
          <a:p>
            <a:r>
              <a:rPr lang="en-US" dirty="0"/>
              <a:t>Click to edit Master title style</a:t>
            </a:r>
            <a:endParaRPr lang="en-ZA" dirty="0"/>
          </a:p>
        </p:txBody>
      </p:sp>
      <p:sp>
        <p:nvSpPr>
          <p:cNvPr id="3" name="Subtitle 2">
            <a:extLst>
              <a:ext uri="{FF2B5EF4-FFF2-40B4-BE49-F238E27FC236}">
                <a16:creationId xmlns:a16="http://schemas.microsoft.com/office/drawing/2014/main" id="{C7A60831-AA5D-4359-AACC-37D7271F2BF9}"/>
              </a:ext>
            </a:extLst>
          </p:cNvPr>
          <p:cNvSpPr>
            <a:spLocks noGrp="1"/>
          </p:cNvSpPr>
          <p:nvPr>
            <p:ph type="subTitle" idx="1"/>
          </p:nvPr>
        </p:nvSpPr>
        <p:spPr>
          <a:xfrm>
            <a:off x="680728" y="4962525"/>
            <a:ext cx="6299682" cy="12192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ZA" dirty="0"/>
          </a:p>
        </p:txBody>
      </p:sp>
      <p:sp>
        <p:nvSpPr>
          <p:cNvPr id="5" name="Rectangle 4">
            <a:extLst>
              <a:ext uri="{FF2B5EF4-FFF2-40B4-BE49-F238E27FC236}">
                <a16:creationId xmlns:a16="http://schemas.microsoft.com/office/drawing/2014/main" id="{C1384471-818E-4B2E-BA19-852421944514}"/>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6" name="Rectangle 5">
            <a:extLst>
              <a:ext uri="{FF2B5EF4-FFF2-40B4-BE49-F238E27FC236}">
                <a16:creationId xmlns:a16="http://schemas.microsoft.com/office/drawing/2014/main" id="{6FBA5E93-E4C5-4917-B92A-53FC468CFEBD}"/>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7" name="Slide Number Placeholder 6">
            <a:extLst>
              <a:ext uri="{FF2B5EF4-FFF2-40B4-BE49-F238E27FC236}">
                <a16:creationId xmlns:a16="http://schemas.microsoft.com/office/drawing/2014/main" id="{6C109B30-9CC9-4BE8-AB10-1BA398CAB523}"/>
              </a:ext>
            </a:extLst>
          </p:cNvPr>
          <p:cNvSpPr>
            <a:spLocks noGrp="1"/>
          </p:cNvSpPr>
          <p:nvPr>
            <p:ph type="sldNum" sz="quarter" idx="12"/>
          </p:nvPr>
        </p:nvSpPr>
        <p:spPr/>
        <p:txBody>
          <a:bodyPr/>
          <a:lstStyle/>
          <a:p>
            <a:fld id="{4B73C415-D670-4716-A5EC-CC4D52CA2BAC}" type="slidenum">
              <a:rPr lang="en-ZA" smtClean="0"/>
              <a:pPr/>
              <a:t>‹#›</a:t>
            </a:fld>
            <a:endParaRPr lang="en-ZA" dirty="0"/>
          </a:p>
        </p:txBody>
      </p:sp>
      <p:sp>
        <p:nvSpPr>
          <p:cNvPr id="10" name="Footer Placeholder 6">
            <a:extLst>
              <a:ext uri="{FF2B5EF4-FFF2-40B4-BE49-F238E27FC236}">
                <a16:creationId xmlns:a16="http://schemas.microsoft.com/office/drawing/2014/main" id="{E753FA09-08C1-4D14-A8BF-95CC69991F49}"/>
              </a:ext>
            </a:extLst>
          </p:cNvPr>
          <p:cNvSpPr>
            <a:spLocks noGrp="1"/>
          </p:cNvSpPr>
          <p:nvPr>
            <p:ph type="ftr" sz="quarter" idx="13"/>
          </p:nvPr>
        </p:nvSpPr>
        <p:spPr>
          <a:xfrm>
            <a:off x="432000" y="6365363"/>
            <a:ext cx="5472000" cy="412431"/>
          </a:xfrm>
        </p:spPr>
        <p:txBody>
          <a:bodyPr/>
          <a:lstStyle>
            <a:lvl1pPr>
              <a:defRPr/>
            </a:lvl1pPr>
          </a:lstStyle>
          <a:p>
            <a:r>
              <a:rPr lang="en-ZA" dirty="0"/>
              <a:t>Paid Family and Medical Leave | Employment Security Department</a:t>
            </a:r>
          </a:p>
        </p:txBody>
      </p:sp>
    </p:spTree>
    <p:extLst>
      <p:ext uri="{BB962C8B-B14F-4D97-AF65-F5344CB8AC3E}">
        <p14:creationId xmlns:p14="http://schemas.microsoft.com/office/powerpoint/2010/main" val="149566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Content, and Image">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428A921-D1FB-449F-8402-7C032AAABB1C}"/>
              </a:ext>
            </a:extLst>
          </p:cNvPr>
          <p:cNvSpPr/>
          <p:nvPr userDrawn="1"/>
        </p:nvSpPr>
        <p:spPr>
          <a:xfrm>
            <a:off x="5353050" y="3714749"/>
            <a:ext cx="6406950" cy="3143249"/>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 name="Content Placeholder 2">
            <a:extLst>
              <a:ext uri="{FF2B5EF4-FFF2-40B4-BE49-F238E27FC236}">
                <a16:creationId xmlns:a16="http://schemas.microsoft.com/office/drawing/2014/main" id="{BE06229A-0702-4CD6-B5F1-0DC746CC4F18}"/>
              </a:ext>
            </a:extLst>
          </p:cNvPr>
          <p:cNvSpPr>
            <a:spLocks noGrp="1"/>
          </p:cNvSpPr>
          <p:nvPr>
            <p:ph idx="1"/>
          </p:nvPr>
        </p:nvSpPr>
        <p:spPr>
          <a:xfrm>
            <a:off x="431999" y="3714746"/>
            <a:ext cx="4416225" cy="2364591"/>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ZA" smtClean="0"/>
              <a:pPr/>
              <a:t>‹#›</a:t>
            </a:fld>
            <a:endParaRPr lang="en-ZA" dirty="0"/>
          </a:p>
        </p:txBody>
      </p:sp>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a:xfrm>
            <a:off x="5658103" y="3981451"/>
            <a:ext cx="5749483" cy="1343026"/>
          </a:xfrm>
        </p:spPr>
        <p:txBody>
          <a:bodyPr anchor="b"/>
          <a:lstStyle>
            <a:lvl1pPr>
              <a:defRPr sz="3600">
                <a:solidFill>
                  <a:schemeClr val="bg1"/>
                </a:solidFill>
              </a:defRPr>
            </a:lvl1pPr>
          </a:lstStyle>
          <a:p>
            <a:r>
              <a:rPr lang="en-US"/>
              <a:t>Click to edit Master title style</a:t>
            </a:r>
            <a:endParaRPr lang="en-ZA" dirty="0"/>
          </a:p>
        </p:txBody>
      </p:sp>
      <p:sp>
        <p:nvSpPr>
          <p:cNvPr id="5" name="Picture Placeholder 4">
            <a:extLst>
              <a:ext uri="{FF2B5EF4-FFF2-40B4-BE49-F238E27FC236}">
                <a16:creationId xmlns:a16="http://schemas.microsoft.com/office/drawing/2014/main" id="{528B6E3D-9C01-45EA-9E2B-711EC1B84F84}"/>
              </a:ext>
            </a:extLst>
          </p:cNvPr>
          <p:cNvSpPr>
            <a:spLocks noGrp="1"/>
          </p:cNvSpPr>
          <p:nvPr>
            <p:ph type="pic" sz="quarter" idx="12" hasCustomPrompt="1"/>
          </p:nvPr>
        </p:nvSpPr>
        <p:spPr>
          <a:xfrm>
            <a:off x="5353050" y="0"/>
            <a:ext cx="6406950" cy="3714747"/>
          </a:xfr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marL="0" indent="0" algn="l">
              <a:buFont typeface="Arial" panose="020B0604020202020204" pitchFamily="34" charset="0"/>
              <a:buNone/>
              <a:defRPr lang="en-ZA" sz="1100" i="1">
                <a:solidFill>
                  <a:schemeClr val="lt1"/>
                </a:solidFill>
                <a:latin typeface="Times New Roman" panose="02020603050405020304" pitchFamily="18" charset="0"/>
                <a:cs typeface="Times New Roman" panose="02020603050405020304" pitchFamily="18" charset="0"/>
              </a:defRPr>
            </a:lvl1pPr>
          </a:lstStyle>
          <a:p>
            <a:pPr marL="0" lvl="0" algn="ctr"/>
            <a:r>
              <a:rPr lang="en-ZA" dirty="0"/>
              <a:t>Insert or Drag &amp; Drop your photo here</a:t>
            </a:r>
          </a:p>
        </p:txBody>
      </p:sp>
      <p:sp>
        <p:nvSpPr>
          <p:cNvPr id="20" name="Text Placeholder 19">
            <a:extLst>
              <a:ext uri="{FF2B5EF4-FFF2-40B4-BE49-F238E27FC236}">
                <a16:creationId xmlns:a16="http://schemas.microsoft.com/office/drawing/2014/main" id="{CC8965A7-6363-464F-998B-64E00F4F4956}"/>
              </a:ext>
            </a:extLst>
          </p:cNvPr>
          <p:cNvSpPr>
            <a:spLocks noGrp="1"/>
          </p:cNvSpPr>
          <p:nvPr>
            <p:ph type="body" sz="quarter" idx="14" hasCustomPrompt="1"/>
          </p:nvPr>
        </p:nvSpPr>
        <p:spPr>
          <a:xfrm>
            <a:off x="5658442" y="5657850"/>
            <a:ext cx="5749334" cy="1119943"/>
          </a:xfrm>
        </p:spPr>
        <p:txBody>
          <a:bodyPr/>
          <a:lstStyle>
            <a:lvl1pPr marL="0" indent="0">
              <a:buNone/>
              <a:defRPr sz="1800">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Subtitle, tagline or blurb can go here</a:t>
            </a:r>
            <a:endParaRPr lang="en-ZA" dirty="0"/>
          </a:p>
        </p:txBody>
      </p:sp>
      <p:sp>
        <p:nvSpPr>
          <p:cNvPr id="9" name="Footer Placeholder 6">
            <a:extLst>
              <a:ext uri="{FF2B5EF4-FFF2-40B4-BE49-F238E27FC236}">
                <a16:creationId xmlns:a16="http://schemas.microsoft.com/office/drawing/2014/main" id="{666B6459-E019-46A8-A88E-C6DC9D926F38}"/>
              </a:ext>
            </a:extLst>
          </p:cNvPr>
          <p:cNvSpPr>
            <a:spLocks noGrp="1"/>
          </p:cNvSpPr>
          <p:nvPr>
            <p:ph type="ftr" sz="quarter" idx="10"/>
          </p:nvPr>
        </p:nvSpPr>
        <p:spPr>
          <a:xfrm>
            <a:off x="432000" y="6365363"/>
            <a:ext cx="5472000" cy="412431"/>
          </a:xfrm>
        </p:spPr>
        <p:txBody>
          <a:bodyPr/>
          <a:lstStyle>
            <a:lvl1pPr>
              <a:defRPr/>
            </a:lvl1pPr>
          </a:lstStyle>
          <a:p>
            <a:r>
              <a:rPr lang="en-ZA" dirty="0"/>
              <a:t>Paid Family and Medical Leave | Employment Security Department</a:t>
            </a:r>
          </a:p>
        </p:txBody>
      </p:sp>
    </p:spTree>
    <p:extLst>
      <p:ext uri="{BB962C8B-B14F-4D97-AF65-F5344CB8AC3E}">
        <p14:creationId xmlns:p14="http://schemas.microsoft.com/office/powerpoint/2010/main" val="3420662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a:xfrm>
            <a:off x="432000" y="432000"/>
            <a:ext cx="11340000" cy="432000"/>
          </a:xfrm>
        </p:spPr>
        <p:txBody>
          <a:bodyPr/>
          <a:lstStyle/>
          <a:p>
            <a:r>
              <a:rPr lang="en-US" dirty="0"/>
              <a:t>Click to edit Master title style</a:t>
            </a:r>
            <a:endParaRPr lang="en-ZA" dirty="0"/>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ZA" smtClean="0"/>
              <a:pPr/>
              <a:t>‹#›</a:t>
            </a:fld>
            <a:endParaRPr lang="en-ZA" dirty="0"/>
          </a:p>
        </p:txBody>
      </p:sp>
      <p:sp>
        <p:nvSpPr>
          <p:cNvPr id="6" name="Text Placeholder 5">
            <a:extLst>
              <a:ext uri="{FF2B5EF4-FFF2-40B4-BE49-F238E27FC236}">
                <a16:creationId xmlns:a16="http://schemas.microsoft.com/office/drawing/2014/main" id="{3509F9E9-0483-4A79-B997-B23DAC1644C1}"/>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49" name="Text Placeholder 8">
            <a:extLst>
              <a:ext uri="{FF2B5EF4-FFF2-40B4-BE49-F238E27FC236}">
                <a16:creationId xmlns:a16="http://schemas.microsoft.com/office/drawing/2014/main" id="{305CEEFA-58BB-4AFA-AD31-BEE38B013E00}"/>
              </a:ext>
            </a:extLst>
          </p:cNvPr>
          <p:cNvSpPr>
            <a:spLocks noGrp="1"/>
          </p:cNvSpPr>
          <p:nvPr>
            <p:ph type="body" sz="quarter" idx="17" hasCustomPrompt="1"/>
          </p:nvPr>
        </p:nvSpPr>
        <p:spPr>
          <a:xfrm>
            <a:off x="43180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dirty="0"/>
              <a:t>Bullet 1</a:t>
            </a:r>
            <a:endParaRPr lang="en-ZA" dirty="0"/>
          </a:p>
        </p:txBody>
      </p:sp>
      <p:sp>
        <p:nvSpPr>
          <p:cNvPr id="50" name="Text Placeholder 10">
            <a:extLst>
              <a:ext uri="{FF2B5EF4-FFF2-40B4-BE49-F238E27FC236}">
                <a16:creationId xmlns:a16="http://schemas.microsoft.com/office/drawing/2014/main" id="{BEEE40C3-341F-4063-8D33-B1328863FB30}"/>
              </a:ext>
            </a:extLst>
          </p:cNvPr>
          <p:cNvSpPr>
            <a:spLocks noGrp="1"/>
          </p:cNvSpPr>
          <p:nvPr>
            <p:ph type="body" sz="quarter" idx="18" hasCustomPrompt="1"/>
          </p:nvPr>
        </p:nvSpPr>
        <p:spPr>
          <a:xfrm>
            <a:off x="431800" y="4605832"/>
            <a:ext cx="1980000" cy="720000"/>
          </a:xfrm>
        </p:spPr>
        <p:txBody>
          <a:bodyPr/>
          <a:lstStyle>
            <a:lvl1pPr marL="0" indent="0" algn="ctr">
              <a:buNone/>
              <a:defRPr sz="1400">
                <a:solidFill>
                  <a:schemeClr val="tx1">
                    <a:lumMod val="75000"/>
                    <a:lumOff val="25000"/>
                  </a:schemeClr>
                </a:solidFill>
              </a:defRPr>
            </a:lvl1pPr>
          </a:lstStyle>
          <a:p>
            <a:pPr lvl="0"/>
            <a:r>
              <a:rPr lang="en-US" dirty="0"/>
              <a:t>Bullet Description</a:t>
            </a:r>
            <a:endParaRPr lang="en-ZA" dirty="0"/>
          </a:p>
        </p:txBody>
      </p:sp>
      <p:sp>
        <p:nvSpPr>
          <p:cNvPr id="51" name="Text Placeholder 8">
            <a:extLst>
              <a:ext uri="{FF2B5EF4-FFF2-40B4-BE49-F238E27FC236}">
                <a16:creationId xmlns:a16="http://schemas.microsoft.com/office/drawing/2014/main" id="{D09CE291-B951-4300-9D67-154E4BB557EC}"/>
              </a:ext>
            </a:extLst>
          </p:cNvPr>
          <p:cNvSpPr>
            <a:spLocks noGrp="1"/>
          </p:cNvSpPr>
          <p:nvPr>
            <p:ph type="body" sz="quarter" idx="33" hasCustomPrompt="1"/>
          </p:nvPr>
        </p:nvSpPr>
        <p:spPr>
          <a:xfrm>
            <a:off x="277185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dirty="0"/>
              <a:t>Bullet 1</a:t>
            </a:r>
            <a:endParaRPr lang="en-ZA" dirty="0"/>
          </a:p>
        </p:txBody>
      </p:sp>
      <p:sp>
        <p:nvSpPr>
          <p:cNvPr id="52" name="Text Placeholder 10">
            <a:extLst>
              <a:ext uri="{FF2B5EF4-FFF2-40B4-BE49-F238E27FC236}">
                <a16:creationId xmlns:a16="http://schemas.microsoft.com/office/drawing/2014/main" id="{0D3A393C-4D8C-49BC-934D-B57BE1B28405}"/>
              </a:ext>
            </a:extLst>
          </p:cNvPr>
          <p:cNvSpPr>
            <a:spLocks noGrp="1"/>
          </p:cNvSpPr>
          <p:nvPr>
            <p:ph type="body" sz="quarter" idx="34" hasCustomPrompt="1"/>
          </p:nvPr>
        </p:nvSpPr>
        <p:spPr>
          <a:xfrm>
            <a:off x="2771850" y="4605832"/>
            <a:ext cx="1980000" cy="720000"/>
          </a:xfrm>
        </p:spPr>
        <p:txBody>
          <a:bodyPr/>
          <a:lstStyle>
            <a:lvl1pPr marL="0" indent="0" algn="ctr">
              <a:buNone/>
              <a:defRPr sz="1400">
                <a:solidFill>
                  <a:schemeClr val="tx1">
                    <a:lumMod val="75000"/>
                    <a:lumOff val="25000"/>
                  </a:schemeClr>
                </a:solidFill>
              </a:defRPr>
            </a:lvl1pPr>
          </a:lstStyle>
          <a:p>
            <a:pPr lvl="0"/>
            <a:r>
              <a:rPr lang="en-US" dirty="0"/>
              <a:t>Bullet Description</a:t>
            </a:r>
            <a:endParaRPr lang="en-ZA" dirty="0"/>
          </a:p>
        </p:txBody>
      </p:sp>
      <p:sp>
        <p:nvSpPr>
          <p:cNvPr id="53" name="Text Placeholder 8">
            <a:extLst>
              <a:ext uri="{FF2B5EF4-FFF2-40B4-BE49-F238E27FC236}">
                <a16:creationId xmlns:a16="http://schemas.microsoft.com/office/drawing/2014/main" id="{08906184-3520-4606-AF8B-59ECFFA6D756}"/>
              </a:ext>
            </a:extLst>
          </p:cNvPr>
          <p:cNvSpPr>
            <a:spLocks noGrp="1"/>
          </p:cNvSpPr>
          <p:nvPr>
            <p:ph type="body" sz="quarter" idx="35" hasCustomPrompt="1"/>
          </p:nvPr>
        </p:nvSpPr>
        <p:spPr>
          <a:xfrm>
            <a:off x="511190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dirty="0"/>
              <a:t>Bullet 1</a:t>
            </a:r>
            <a:endParaRPr lang="en-ZA" dirty="0"/>
          </a:p>
        </p:txBody>
      </p:sp>
      <p:sp>
        <p:nvSpPr>
          <p:cNvPr id="54" name="Text Placeholder 10">
            <a:extLst>
              <a:ext uri="{FF2B5EF4-FFF2-40B4-BE49-F238E27FC236}">
                <a16:creationId xmlns:a16="http://schemas.microsoft.com/office/drawing/2014/main" id="{8A64BEB9-7FB0-4DF9-BFE9-62016E83E890}"/>
              </a:ext>
            </a:extLst>
          </p:cNvPr>
          <p:cNvSpPr>
            <a:spLocks noGrp="1"/>
          </p:cNvSpPr>
          <p:nvPr>
            <p:ph type="body" sz="quarter" idx="36" hasCustomPrompt="1"/>
          </p:nvPr>
        </p:nvSpPr>
        <p:spPr>
          <a:xfrm>
            <a:off x="5111900" y="4605832"/>
            <a:ext cx="1980000" cy="720000"/>
          </a:xfrm>
        </p:spPr>
        <p:txBody>
          <a:bodyPr/>
          <a:lstStyle>
            <a:lvl1pPr marL="0" indent="0" algn="ctr">
              <a:buNone/>
              <a:defRPr sz="1400">
                <a:solidFill>
                  <a:schemeClr val="tx1">
                    <a:lumMod val="75000"/>
                    <a:lumOff val="25000"/>
                  </a:schemeClr>
                </a:solidFill>
              </a:defRPr>
            </a:lvl1pPr>
          </a:lstStyle>
          <a:p>
            <a:pPr lvl="0"/>
            <a:r>
              <a:rPr lang="en-US" dirty="0"/>
              <a:t>Bullet Description</a:t>
            </a:r>
            <a:endParaRPr lang="en-ZA" dirty="0"/>
          </a:p>
        </p:txBody>
      </p:sp>
      <p:sp>
        <p:nvSpPr>
          <p:cNvPr id="55" name="Text Placeholder 8">
            <a:extLst>
              <a:ext uri="{FF2B5EF4-FFF2-40B4-BE49-F238E27FC236}">
                <a16:creationId xmlns:a16="http://schemas.microsoft.com/office/drawing/2014/main" id="{4CCC1C98-37FD-4404-8383-72ED535FE578}"/>
              </a:ext>
            </a:extLst>
          </p:cNvPr>
          <p:cNvSpPr>
            <a:spLocks noGrp="1"/>
          </p:cNvSpPr>
          <p:nvPr>
            <p:ph type="body" sz="quarter" idx="37" hasCustomPrompt="1"/>
          </p:nvPr>
        </p:nvSpPr>
        <p:spPr>
          <a:xfrm>
            <a:off x="745195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dirty="0"/>
              <a:t>Bullet 1</a:t>
            </a:r>
            <a:endParaRPr lang="en-ZA" dirty="0"/>
          </a:p>
        </p:txBody>
      </p:sp>
      <p:sp>
        <p:nvSpPr>
          <p:cNvPr id="56" name="Text Placeholder 10">
            <a:extLst>
              <a:ext uri="{FF2B5EF4-FFF2-40B4-BE49-F238E27FC236}">
                <a16:creationId xmlns:a16="http://schemas.microsoft.com/office/drawing/2014/main" id="{B24BD1AE-AB0E-40FA-AEA8-8D687D84B56E}"/>
              </a:ext>
            </a:extLst>
          </p:cNvPr>
          <p:cNvSpPr>
            <a:spLocks noGrp="1"/>
          </p:cNvSpPr>
          <p:nvPr>
            <p:ph type="body" sz="quarter" idx="38" hasCustomPrompt="1"/>
          </p:nvPr>
        </p:nvSpPr>
        <p:spPr>
          <a:xfrm>
            <a:off x="7451950" y="4605832"/>
            <a:ext cx="1980000" cy="720000"/>
          </a:xfrm>
        </p:spPr>
        <p:txBody>
          <a:bodyPr/>
          <a:lstStyle>
            <a:lvl1pPr marL="0" indent="0" algn="ctr">
              <a:buNone/>
              <a:defRPr sz="1400">
                <a:solidFill>
                  <a:schemeClr val="tx1">
                    <a:lumMod val="75000"/>
                    <a:lumOff val="25000"/>
                  </a:schemeClr>
                </a:solidFill>
              </a:defRPr>
            </a:lvl1pPr>
          </a:lstStyle>
          <a:p>
            <a:pPr lvl="0"/>
            <a:r>
              <a:rPr lang="en-US" dirty="0"/>
              <a:t>Bullet Description</a:t>
            </a:r>
            <a:endParaRPr lang="en-ZA" dirty="0"/>
          </a:p>
        </p:txBody>
      </p:sp>
      <p:sp>
        <p:nvSpPr>
          <p:cNvPr id="57" name="Text Placeholder 8">
            <a:extLst>
              <a:ext uri="{FF2B5EF4-FFF2-40B4-BE49-F238E27FC236}">
                <a16:creationId xmlns:a16="http://schemas.microsoft.com/office/drawing/2014/main" id="{CA2F0EA7-F3F7-443F-BA0D-4916B618C56B}"/>
              </a:ext>
            </a:extLst>
          </p:cNvPr>
          <p:cNvSpPr>
            <a:spLocks noGrp="1"/>
          </p:cNvSpPr>
          <p:nvPr>
            <p:ph type="body" sz="quarter" idx="39" hasCustomPrompt="1"/>
          </p:nvPr>
        </p:nvSpPr>
        <p:spPr>
          <a:xfrm>
            <a:off x="979200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dirty="0"/>
              <a:t>Bullet 1</a:t>
            </a:r>
            <a:endParaRPr lang="en-ZA" dirty="0"/>
          </a:p>
        </p:txBody>
      </p:sp>
      <p:sp>
        <p:nvSpPr>
          <p:cNvPr id="58" name="Text Placeholder 10">
            <a:extLst>
              <a:ext uri="{FF2B5EF4-FFF2-40B4-BE49-F238E27FC236}">
                <a16:creationId xmlns:a16="http://schemas.microsoft.com/office/drawing/2014/main" id="{2BB6E6C3-1F6A-41B6-8EE0-6FDCBA34413C}"/>
              </a:ext>
            </a:extLst>
          </p:cNvPr>
          <p:cNvSpPr>
            <a:spLocks noGrp="1"/>
          </p:cNvSpPr>
          <p:nvPr>
            <p:ph type="body" sz="quarter" idx="40" hasCustomPrompt="1"/>
          </p:nvPr>
        </p:nvSpPr>
        <p:spPr>
          <a:xfrm>
            <a:off x="9792000" y="4605832"/>
            <a:ext cx="1980000" cy="720000"/>
          </a:xfrm>
        </p:spPr>
        <p:txBody>
          <a:bodyPr/>
          <a:lstStyle>
            <a:lvl1pPr marL="0" indent="0" algn="ctr">
              <a:buNone/>
              <a:defRPr sz="1400">
                <a:solidFill>
                  <a:schemeClr val="tx1">
                    <a:lumMod val="75000"/>
                    <a:lumOff val="25000"/>
                  </a:schemeClr>
                </a:solidFill>
              </a:defRPr>
            </a:lvl1pPr>
          </a:lstStyle>
          <a:p>
            <a:pPr lvl="0"/>
            <a:r>
              <a:rPr lang="en-US" dirty="0"/>
              <a:t>Bullet Description</a:t>
            </a:r>
            <a:endParaRPr lang="en-ZA" dirty="0"/>
          </a:p>
        </p:txBody>
      </p:sp>
      <p:sp>
        <p:nvSpPr>
          <p:cNvPr id="16" name="Picture Placeholder 15">
            <a:extLst>
              <a:ext uri="{FF2B5EF4-FFF2-40B4-BE49-F238E27FC236}">
                <a16:creationId xmlns:a16="http://schemas.microsoft.com/office/drawing/2014/main" id="{B2738624-9DAA-4152-9A77-80BBB71AD5F1}"/>
              </a:ext>
            </a:extLst>
          </p:cNvPr>
          <p:cNvSpPr>
            <a:spLocks noGrp="1"/>
          </p:cNvSpPr>
          <p:nvPr>
            <p:ph type="pic" sz="quarter" idx="41"/>
          </p:nvPr>
        </p:nvSpPr>
        <p:spPr>
          <a:xfrm>
            <a:off x="431800"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a:t>Click icon to add picture</a:t>
            </a:r>
            <a:endParaRPr lang="en-ZA" dirty="0"/>
          </a:p>
        </p:txBody>
      </p:sp>
      <p:sp>
        <p:nvSpPr>
          <p:cNvPr id="59" name="Picture Placeholder 15">
            <a:extLst>
              <a:ext uri="{FF2B5EF4-FFF2-40B4-BE49-F238E27FC236}">
                <a16:creationId xmlns:a16="http://schemas.microsoft.com/office/drawing/2014/main" id="{522AE46C-0845-4BB0-9861-06071BCF56F6}"/>
              </a:ext>
            </a:extLst>
          </p:cNvPr>
          <p:cNvSpPr>
            <a:spLocks noGrp="1"/>
          </p:cNvSpPr>
          <p:nvPr>
            <p:ph type="pic" sz="quarter" idx="42"/>
          </p:nvPr>
        </p:nvSpPr>
        <p:spPr>
          <a:xfrm>
            <a:off x="2771850"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a:t>Click icon to add picture</a:t>
            </a:r>
            <a:endParaRPr lang="en-ZA" dirty="0"/>
          </a:p>
        </p:txBody>
      </p:sp>
      <p:sp>
        <p:nvSpPr>
          <p:cNvPr id="60" name="Picture Placeholder 15">
            <a:extLst>
              <a:ext uri="{FF2B5EF4-FFF2-40B4-BE49-F238E27FC236}">
                <a16:creationId xmlns:a16="http://schemas.microsoft.com/office/drawing/2014/main" id="{D791A6AF-478F-443B-A785-F82A8DBA9F30}"/>
              </a:ext>
            </a:extLst>
          </p:cNvPr>
          <p:cNvSpPr>
            <a:spLocks noGrp="1"/>
          </p:cNvSpPr>
          <p:nvPr>
            <p:ph type="pic" sz="quarter" idx="43"/>
          </p:nvPr>
        </p:nvSpPr>
        <p:spPr>
          <a:xfrm>
            <a:off x="5112287"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a:t>Click icon to add picture</a:t>
            </a:r>
            <a:endParaRPr lang="en-ZA" dirty="0"/>
          </a:p>
        </p:txBody>
      </p:sp>
      <p:sp>
        <p:nvSpPr>
          <p:cNvPr id="61" name="Picture Placeholder 15">
            <a:extLst>
              <a:ext uri="{FF2B5EF4-FFF2-40B4-BE49-F238E27FC236}">
                <a16:creationId xmlns:a16="http://schemas.microsoft.com/office/drawing/2014/main" id="{1A65AFE9-2875-44A5-BF13-6E8438892669}"/>
              </a:ext>
            </a:extLst>
          </p:cNvPr>
          <p:cNvSpPr>
            <a:spLocks noGrp="1"/>
          </p:cNvSpPr>
          <p:nvPr>
            <p:ph type="pic" sz="quarter" idx="44"/>
          </p:nvPr>
        </p:nvSpPr>
        <p:spPr>
          <a:xfrm>
            <a:off x="7451950"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a:t>Click icon to add picture</a:t>
            </a:r>
            <a:endParaRPr lang="en-ZA" dirty="0"/>
          </a:p>
        </p:txBody>
      </p:sp>
      <p:sp>
        <p:nvSpPr>
          <p:cNvPr id="62" name="Picture Placeholder 15">
            <a:extLst>
              <a:ext uri="{FF2B5EF4-FFF2-40B4-BE49-F238E27FC236}">
                <a16:creationId xmlns:a16="http://schemas.microsoft.com/office/drawing/2014/main" id="{069B9167-077F-4123-82C5-01EB62AFB3E6}"/>
              </a:ext>
            </a:extLst>
          </p:cNvPr>
          <p:cNvSpPr>
            <a:spLocks noGrp="1"/>
          </p:cNvSpPr>
          <p:nvPr>
            <p:ph type="pic" sz="quarter" idx="45"/>
          </p:nvPr>
        </p:nvSpPr>
        <p:spPr>
          <a:xfrm>
            <a:off x="9780587"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a:t>Click icon to add picture</a:t>
            </a:r>
            <a:endParaRPr lang="en-ZA" dirty="0"/>
          </a:p>
        </p:txBody>
      </p:sp>
      <p:sp>
        <p:nvSpPr>
          <p:cNvPr id="21" name="Footer Placeholder 6">
            <a:extLst>
              <a:ext uri="{FF2B5EF4-FFF2-40B4-BE49-F238E27FC236}">
                <a16:creationId xmlns:a16="http://schemas.microsoft.com/office/drawing/2014/main" id="{BA3D04DF-78D9-4EA2-BB40-2F4F26736724}"/>
              </a:ext>
            </a:extLst>
          </p:cNvPr>
          <p:cNvSpPr>
            <a:spLocks noGrp="1"/>
          </p:cNvSpPr>
          <p:nvPr>
            <p:ph type="ftr" sz="quarter" idx="10"/>
          </p:nvPr>
        </p:nvSpPr>
        <p:spPr>
          <a:xfrm>
            <a:off x="432000" y="6365363"/>
            <a:ext cx="5472000" cy="412431"/>
          </a:xfrm>
        </p:spPr>
        <p:txBody>
          <a:bodyPr/>
          <a:lstStyle>
            <a:lvl1pPr>
              <a:defRPr/>
            </a:lvl1pPr>
          </a:lstStyle>
          <a:p>
            <a:r>
              <a:rPr lang="en-ZA" dirty="0"/>
              <a:t>Paid Family and Medical Leave | Employment Security Department</a:t>
            </a:r>
          </a:p>
        </p:txBody>
      </p:sp>
    </p:spTree>
    <p:extLst>
      <p:ext uri="{BB962C8B-B14F-4D97-AF65-F5344CB8AC3E}">
        <p14:creationId xmlns:p14="http://schemas.microsoft.com/office/powerpoint/2010/main" val="4064838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con Bullet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EFA8C4C-FE50-44C1-8434-6C7BB898173F}"/>
              </a:ext>
            </a:extLst>
          </p:cNvPr>
          <p:cNvSpPr/>
          <p:nvPr userDrawn="1"/>
        </p:nvSpPr>
        <p:spPr>
          <a:xfrm>
            <a:off x="432000" y="0"/>
            <a:ext cx="5472000" cy="6858000"/>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ZA" dirty="0"/>
          </a:p>
        </p:txBody>
      </p:sp>
      <p:sp>
        <p:nvSpPr>
          <p:cNvPr id="3" name="Content Placeholder 2">
            <a:extLst>
              <a:ext uri="{FF2B5EF4-FFF2-40B4-BE49-F238E27FC236}">
                <a16:creationId xmlns:a16="http://schemas.microsoft.com/office/drawing/2014/main" id="{BE06229A-0702-4CD6-B5F1-0DC746CC4F18}"/>
              </a:ext>
            </a:extLst>
          </p:cNvPr>
          <p:cNvSpPr>
            <a:spLocks noGrp="1"/>
          </p:cNvSpPr>
          <p:nvPr>
            <p:ph idx="1" hasCustomPrompt="1"/>
          </p:nvPr>
        </p:nvSpPr>
        <p:spPr>
          <a:xfrm>
            <a:off x="680728" y="5657850"/>
            <a:ext cx="4974545" cy="707513"/>
          </a:xfrm>
        </p:spPr>
        <p:txBody>
          <a:bodyPr/>
          <a:lstStyle>
            <a:lvl1pPr marL="0" indent="0">
              <a:buNone/>
              <a:defRPr sz="1800">
                <a:solidFill>
                  <a:schemeClr val="bg1"/>
                </a:solidFill>
              </a:defRPr>
            </a:lvl1pPr>
          </a:lstStyle>
          <a:p>
            <a:pPr lvl="0"/>
            <a:r>
              <a:rPr lang="en-US" dirty="0"/>
              <a:t>Subtitle, tagline or blurb can go here</a:t>
            </a:r>
            <a:endParaRPr lang="en-ZA" dirty="0"/>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ZA" smtClean="0"/>
              <a:pPr/>
              <a:t>‹#›</a:t>
            </a:fld>
            <a:endParaRPr lang="en-ZA" dirty="0"/>
          </a:p>
        </p:txBody>
      </p:sp>
      <p:sp>
        <p:nvSpPr>
          <p:cNvPr id="10" name="Picture Placeholder 4">
            <a:extLst>
              <a:ext uri="{FF2B5EF4-FFF2-40B4-BE49-F238E27FC236}">
                <a16:creationId xmlns:a16="http://schemas.microsoft.com/office/drawing/2014/main" id="{704BE0A1-F26A-4947-971D-055860FFC91D}"/>
              </a:ext>
            </a:extLst>
          </p:cNvPr>
          <p:cNvSpPr>
            <a:spLocks noGrp="1"/>
          </p:cNvSpPr>
          <p:nvPr>
            <p:ph type="pic" sz="quarter" idx="12" hasCustomPrompt="1"/>
          </p:nvPr>
        </p:nvSpPr>
        <p:spPr>
          <a:xfrm>
            <a:off x="432000" y="0"/>
            <a:ext cx="5472000" cy="3714747"/>
          </a:xfr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marL="0" indent="0" algn="l">
              <a:buFont typeface="Arial" panose="020B0604020202020204" pitchFamily="34" charset="0"/>
              <a:buNone/>
              <a:defRPr lang="en-ZA" sz="1100" i="1">
                <a:solidFill>
                  <a:schemeClr val="lt1"/>
                </a:solidFill>
                <a:latin typeface="Times New Roman" panose="02020603050405020304" pitchFamily="18" charset="0"/>
                <a:cs typeface="Times New Roman" panose="02020603050405020304" pitchFamily="18" charset="0"/>
              </a:defRPr>
            </a:lvl1pPr>
          </a:lstStyle>
          <a:p>
            <a:pPr marL="0" lvl="0" algn="ctr"/>
            <a:r>
              <a:rPr lang="en-ZA" dirty="0"/>
              <a:t>Insert or Drag &amp; Drop your photo here</a:t>
            </a:r>
          </a:p>
        </p:txBody>
      </p:sp>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a:xfrm>
            <a:off x="680728" y="3981450"/>
            <a:ext cx="4974545" cy="1343025"/>
          </a:xfrm>
        </p:spPr>
        <p:txBody>
          <a:bodyPr vert="horz" lIns="0" tIns="0" rIns="0" bIns="0" rtlCol="0" anchor="b">
            <a:noAutofit/>
          </a:bodyPr>
          <a:lstStyle>
            <a:lvl1pPr>
              <a:defRPr lang="en-ZA" sz="3600" dirty="0">
                <a:solidFill>
                  <a:schemeClr val="bg1"/>
                </a:solidFill>
              </a:defRPr>
            </a:lvl1pPr>
          </a:lstStyle>
          <a:p>
            <a:pPr lvl="0"/>
            <a:r>
              <a:rPr lang="en-US"/>
              <a:t>Click to edit Master title style</a:t>
            </a:r>
            <a:endParaRPr lang="en-ZA" dirty="0"/>
          </a:p>
        </p:txBody>
      </p:sp>
      <p:sp>
        <p:nvSpPr>
          <p:cNvPr id="13" name="Text Placeholder 8">
            <a:extLst>
              <a:ext uri="{FF2B5EF4-FFF2-40B4-BE49-F238E27FC236}">
                <a16:creationId xmlns:a16="http://schemas.microsoft.com/office/drawing/2014/main" id="{B51A342D-6638-406F-A54B-59B56F36AD4A}"/>
              </a:ext>
            </a:extLst>
          </p:cNvPr>
          <p:cNvSpPr>
            <a:spLocks noGrp="1"/>
          </p:cNvSpPr>
          <p:nvPr>
            <p:ph type="body" sz="quarter" idx="13" hasCustomPrompt="1"/>
          </p:nvPr>
        </p:nvSpPr>
        <p:spPr>
          <a:xfrm>
            <a:off x="6288002" y="4130531"/>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dirty="0"/>
              <a:t>Bullet 1</a:t>
            </a:r>
            <a:endParaRPr lang="en-ZA" dirty="0"/>
          </a:p>
        </p:txBody>
      </p:sp>
      <p:sp>
        <p:nvSpPr>
          <p:cNvPr id="14" name="Text Placeholder 10">
            <a:extLst>
              <a:ext uri="{FF2B5EF4-FFF2-40B4-BE49-F238E27FC236}">
                <a16:creationId xmlns:a16="http://schemas.microsoft.com/office/drawing/2014/main" id="{C32169FB-F8BF-46FF-8BDE-E27C751C1C46}"/>
              </a:ext>
            </a:extLst>
          </p:cNvPr>
          <p:cNvSpPr>
            <a:spLocks noGrp="1"/>
          </p:cNvSpPr>
          <p:nvPr>
            <p:ph type="body" sz="quarter" idx="14" hasCustomPrompt="1"/>
          </p:nvPr>
        </p:nvSpPr>
        <p:spPr>
          <a:xfrm>
            <a:off x="6288002" y="4764931"/>
            <a:ext cx="1800000" cy="720000"/>
          </a:xfrm>
        </p:spPr>
        <p:txBody>
          <a:bodyPr/>
          <a:lstStyle>
            <a:lvl1pPr marL="0" indent="0" algn="ctr">
              <a:buNone/>
              <a:defRPr sz="1400">
                <a:solidFill>
                  <a:schemeClr val="tx1">
                    <a:lumMod val="75000"/>
                    <a:lumOff val="25000"/>
                  </a:schemeClr>
                </a:solidFill>
              </a:defRPr>
            </a:lvl1pPr>
          </a:lstStyle>
          <a:p>
            <a:pPr lvl="0"/>
            <a:r>
              <a:rPr lang="en-US" dirty="0"/>
              <a:t>Bullet Description</a:t>
            </a:r>
            <a:endParaRPr lang="en-ZA" dirty="0"/>
          </a:p>
        </p:txBody>
      </p:sp>
      <p:sp>
        <p:nvSpPr>
          <p:cNvPr id="15" name="Text Placeholder 8">
            <a:extLst>
              <a:ext uri="{FF2B5EF4-FFF2-40B4-BE49-F238E27FC236}">
                <a16:creationId xmlns:a16="http://schemas.microsoft.com/office/drawing/2014/main" id="{051BC42F-45BF-462B-A15F-54639A5DA461}"/>
              </a:ext>
            </a:extLst>
          </p:cNvPr>
          <p:cNvSpPr>
            <a:spLocks noGrp="1"/>
          </p:cNvSpPr>
          <p:nvPr>
            <p:ph type="body" sz="quarter" idx="15" hasCustomPrompt="1"/>
          </p:nvPr>
        </p:nvSpPr>
        <p:spPr>
          <a:xfrm>
            <a:off x="8202527" y="4130531"/>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dirty="0"/>
              <a:t>Bullet 2</a:t>
            </a:r>
            <a:endParaRPr lang="en-ZA" dirty="0"/>
          </a:p>
        </p:txBody>
      </p:sp>
      <p:sp>
        <p:nvSpPr>
          <p:cNvPr id="16" name="Text Placeholder 10">
            <a:extLst>
              <a:ext uri="{FF2B5EF4-FFF2-40B4-BE49-F238E27FC236}">
                <a16:creationId xmlns:a16="http://schemas.microsoft.com/office/drawing/2014/main" id="{08A990CD-AF1D-4FBE-B3FF-4BC5BE2BFD9F}"/>
              </a:ext>
            </a:extLst>
          </p:cNvPr>
          <p:cNvSpPr>
            <a:spLocks noGrp="1"/>
          </p:cNvSpPr>
          <p:nvPr>
            <p:ph type="body" sz="quarter" idx="16" hasCustomPrompt="1"/>
          </p:nvPr>
        </p:nvSpPr>
        <p:spPr>
          <a:xfrm>
            <a:off x="8202527" y="4764931"/>
            <a:ext cx="1800000" cy="720000"/>
          </a:xfrm>
        </p:spPr>
        <p:txBody>
          <a:bodyPr/>
          <a:lstStyle>
            <a:lvl1pPr marL="0" indent="0" algn="ctr">
              <a:buNone/>
              <a:defRPr sz="1400">
                <a:solidFill>
                  <a:schemeClr val="tx1">
                    <a:lumMod val="75000"/>
                    <a:lumOff val="25000"/>
                  </a:schemeClr>
                </a:solidFill>
              </a:defRPr>
            </a:lvl1pPr>
          </a:lstStyle>
          <a:p>
            <a:pPr lvl="0"/>
            <a:r>
              <a:rPr lang="en-US" dirty="0"/>
              <a:t>Bullet Description</a:t>
            </a:r>
            <a:endParaRPr lang="en-ZA" dirty="0"/>
          </a:p>
        </p:txBody>
      </p:sp>
      <p:sp>
        <p:nvSpPr>
          <p:cNvPr id="17" name="Text Placeholder 8">
            <a:extLst>
              <a:ext uri="{FF2B5EF4-FFF2-40B4-BE49-F238E27FC236}">
                <a16:creationId xmlns:a16="http://schemas.microsoft.com/office/drawing/2014/main" id="{C595063C-F901-4E60-A714-6454F42F0D95}"/>
              </a:ext>
            </a:extLst>
          </p:cNvPr>
          <p:cNvSpPr>
            <a:spLocks noGrp="1"/>
          </p:cNvSpPr>
          <p:nvPr>
            <p:ph type="body" sz="quarter" idx="17" hasCustomPrompt="1"/>
          </p:nvPr>
        </p:nvSpPr>
        <p:spPr>
          <a:xfrm>
            <a:off x="10117052" y="4130531"/>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dirty="0"/>
              <a:t>Bullet 3</a:t>
            </a:r>
            <a:endParaRPr lang="en-ZA" dirty="0"/>
          </a:p>
        </p:txBody>
      </p:sp>
      <p:sp>
        <p:nvSpPr>
          <p:cNvPr id="18" name="Text Placeholder 10">
            <a:extLst>
              <a:ext uri="{FF2B5EF4-FFF2-40B4-BE49-F238E27FC236}">
                <a16:creationId xmlns:a16="http://schemas.microsoft.com/office/drawing/2014/main" id="{C7672B0A-0079-40F6-8B93-A5F1DB5882E0}"/>
              </a:ext>
            </a:extLst>
          </p:cNvPr>
          <p:cNvSpPr>
            <a:spLocks noGrp="1"/>
          </p:cNvSpPr>
          <p:nvPr>
            <p:ph type="body" sz="quarter" idx="18" hasCustomPrompt="1"/>
          </p:nvPr>
        </p:nvSpPr>
        <p:spPr>
          <a:xfrm>
            <a:off x="10117052" y="4764931"/>
            <a:ext cx="1800000" cy="720000"/>
          </a:xfrm>
        </p:spPr>
        <p:txBody>
          <a:bodyPr/>
          <a:lstStyle>
            <a:lvl1pPr marL="0" indent="0" algn="ctr">
              <a:buNone/>
              <a:defRPr sz="1400">
                <a:solidFill>
                  <a:schemeClr val="tx1">
                    <a:lumMod val="75000"/>
                    <a:lumOff val="25000"/>
                  </a:schemeClr>
                </a:solidFill>
              </a:defRPr>
            </a:lvl1pPr>
          </a:lstStyle>
          <a:p>
            <a:pPr lvl="0"/>
            <a:r>
              <a:rPr lang="en-US" dirty="0"/>
              <a:t>Bullet Description</a:t>
            </a:r>
            <a:endParaRPr lang="en-ZA" dirty="0"/>
          </a:p>
        </p:txBody>
      </p:sp>
      <p:sp>
        <p:nvSpPr>
          <p:cNvPr id="19" name="Footer Placeholder 6">
            <a:extLst>
              <a:ext uri="{FF2B5EF4-FFF2-40B4-BE49-F238E27FC236}">
                <a16:creationId xmlns:a16="http://schemas.microsoft.com/office/drawing/2014/main" id="{1FB78C39-F0F8-40F1-88BB-EDD1660BC06B}"/>
              </a:ext>
            </a:extLst>
          </p:cNvPr>
          <p:cNvSpPr>
            <a:spLocks noGrp="1"/>
          </p:cNvSpPr>
          <p:nvPr>
            <p:ph type="ftr" sz="quarter" idx="10"/>
          </p:nvPr>
        </p:nvSpPr>
        <p:spPr>
          <a:xfrm>
            <a:off x="432000" y="6365363"/>
            <a:ext cx="5472000" cy="412431"/>
          </a:xfrm>
        </p:spPr>
        <p:txBody>
          <a:bodyPr/>
          <a:lstStyle>
            <a:lvl1pPr>
              <a:defRPr/>
            </a:lvl1pPr>
          </a:lstStyle>
          <a:p>
            <a:r>
              <a:rPr lang="en-ZA" dirty="0"/>
              <a:t>Paid Family and Medical Leave | Employment Security Department</a:t>
            </a:r>
          </a:p>
        </p:txBody>
      </p:sp>
    </p:spTree>
    <p:extLst>
      <p:ext uri="{BB962C8B-B14F-4D97-AF65-F5344CB8AC3E}">
        <p14:creationId xmlns:p14="http://schemas.microsoft.com/office/powerpoint/2010/main" val="5466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Icon Bullet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EFA8C4C-FE50-44C1-8434-6C7BB898173F}"/>
              </a:ext>
            </a:extLst>
          </p:cNvPr>
          <p:cNvSpPr/>
          <p:nvPr userDrawn="1"/>
        </p:nvSpPr>
        <p:spPr>
          <a:xfrm>
            <a:off x="432000" y="0"/>
            <a:ext cx="5472000" cy="6858000"/>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ZA" dirty="0"/>
          </a:p>
        </p:txBody>
      </p:sp>
      <p:sp>
        <p:nvSpPr>
          <p:cNvPr id="3" name="Content Placeholder 2">
            <a:extLst>
              <a:ext uri="{FF2B5EF4-FFF2-40B4-BE49-F238E27FC236}">
                <a16:creationId xmlns:a16="http://schemas.microsoft.com/office/drawing/2014/main" id="{BE06229A-0702-4CD6-B5F1-0DC746CC4F18}"/>
              </a:ext>
            </a:extLst>
          </p:cNvPr>
          <p:cNvSpPr>
            <a:spLocks noGrp="1"/>
          </p:cNvSpPr>
          <p:nvPr>
            <p:ph idx="1" hasCustomPrompt="1"/>
          </p:nvPr>
        </p:nvSpPr>
        <p:spPr>
          <a:xfrm>
            <a:off x="680728" y="5657850"/>
            <a:ext cx="4974545" cy="707513"/>
          </a:xfrm>
        </p:spPr>
        <p:txBody>
          <a:bodyPr/>
          <a:lstStyle>
            <a:lvl1pPr marL="0" indent="0">
              <a:buNone/>
              <a:defRPr sz="1800">
                <a:solidFill>
                  <a:schemeClr val="bg1"/>
                </a:solidFill>
              </a:defRPr>
            </a:lvl1pPr>
          </a:lstStyle>
          <a:p>
            <a:pPr lvl="0"/>
            <a:r>
              <a:rPr lang="en-US" dirty="0"/>
              <a:t>Subtitle, tagline or blurb can go here</a:t>
            </a:r>
            <a:endParaRPr lang="en-ZA" dirty="0"/>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ZA" smtClean="0"/>
              <a:pPr/>
              <a:t>‹#›</a:t>
            </a:fld>
            <a:endParaRPr lang="en-ZA" dirty="0"/>
          </a:p>
        </p:txBody>
      </p:sp>
      <p:sp>
        <p:nvSpPr>
          <p:cNvPr id="10" name="Picture Placeholder 4">
            <a:extLst>
              <a:ext uri="{FF2B5EF4-FFF2-40B4-BE49-F238E27FC236}">
                <a16:creationId xmlns:a16="http://schemas.microsoft.com/office/drawing/2014/main" id="{704BE0A1-F26A-4947-971D-055860FFC91D}"/>
              </a:ext>
            </a:extLst>
          </p:cNvPr>
          <p:cNvSpPr>
            <a:spLocks noGrp="1"/>
          </p:cNvSpPr>
          <p:nvPr>
            <p:ph type="pic" sz="quarter" idx="12" hasCustomPrompt="1"/>
          </p:nvPr>
        </p:nvSpPr>
        <p:spPr>
          <a:xfrm>
            <a:off x="432000" y="0"/>
            <a:ext cx="5472000" cy="3714747"/>
          </a:xfr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marL="0" indent="0" algn="l">
              <a:buFont typeface="Arial" panose="020B0604020202020204" pitchFamily="34" charset="0"/>
              <a:buNone/>
              <a:defRPr lang="en-ZA" sz="1100" i="1">
                <a:solidFill>
                  <a:schemeClr val="lt1"/>
                </a:solidFill>
                <a:latin typeface="Times New Roman" panose="02020603050405020304" pitchFamily="18" charset="0"/>
                <a:cs typeface="Times New Roman" panose="02020603050405020304" pitchFamily="18" charset="0"/>
              </a:defRPr>
            </a:lvl1pPr>
          </a:lstStyle>
          <a:p>
            <a:pPr marL="0" lvl="0" algn="ctr"/>
            <a:r>
              <a:rPr lang="en-ZA" dirty="0"/>
              <a:t>Insert or Drag &amp; Drop your photo here</a:t>
            </a:r>
          </a:p>
        </p:txBody>
      </p:sp>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a:xfrm>
            <a:off x="680728" y="3981450"/>
            <a:ext cx="4974545" cy="1343025"/>
          </a:xfrm>
        </p:spPr>
        <p:txBody>
          <a:bodyPr vert="horz" lIns="0" tIns="0" rIns="0" bIns="0" rtlCol="0" anchor="b">
            <a:noAutofit/>
          </a:bodyPr>
          <a:lstStyle>
            <a:lvl1pPr>
              <a:defRPr lang="en-ZA" sz="3600" dirty="0">
                <a:solidFill>
                  <a:schemeClr val="bg1"/>
                </a:solidFill>
              </a:defRPr>
            </a:lvl1pPr>
          </a:lstStyle>
          <a:p>
            <a:pPr lvl="0"/>
            <a:r>
              <a:rPr lang="en-US"/>
              <a:t>Click to edit Master title style</a:t>
            </a:r>
            <a:endParaRPr lang="en-ZA" dirty="0"/>
          </a:p>
        </p:txBody>
      </p:sp>
      <p:sp>
        <p:nvSpPr>
          <p:cNvPr id="13" name="Text Placeholder 8">
            <a:extLst>
              <a:ext uri="{FF2B5EF4-FFF2-40B4-BE49-F238E27FC236}">
                <a16:creationId xmlns:a16="http://schemas.microsoft.com/office/drawing/2014/main" id="{B51A342D-6638-406F-A54B-59B56F36AD4A}"/>
              </a:ext>
            </a:extLst>
          </p:cNvPr>
          <p:cNvSpPr>
            <a:spLocks noGrp="1"/>
          </p:cNvSpPr>
          <p:nvPr>
            <p:ph type="body" sz="quarter" idx="13" hasCustomPrompt="1"/>
          </p:nvPr>
        </p:nvSpPr>
        <p:spPr>
          <a:xfrm>
            <a:off x="7078577" y="5010963"/>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dirty="0"/>
              <a:t>Bullet 3</a:t>
            </a:r>
            <a:endParaRPr lang="en-ZA" dirty="0"/>
          </a:p>
        </p:txBody>
      </p:sp>
      <p:sp>
        <p:nvSpPr>
          <p:cNvPr id="14" name="Text Placeholder 10">
            <a:extLst>
              <a:ext uri="{FF2B5EF4-FFF2-40B4-BE49-F238E27FC236}">
                <a16:creationId xmlns:a16="http://schemas.microsoft.com/office/drawing/2014/main" id="{C32169FB-F8BF-46FF-8BDE-E27C751C1C46}"/>
              </a:ext>
            </a:extLst>
          </p:cNvPr>
          <p:cNvSpPr>
            <a:spLocks noGrp="1"/>
          </p:cNvSpPr>
          <p:nvPr>
            <p:ph type="body" sz="quarter" idx="14" hasCustomPrompt="1"/>
          </p:nvPr>
        </p:nvSpPr>
        <p:spPr>
          <a:xfrm>
            <a:off x="7078577" y="5645363"/>
            <a:ext cx="1800000" cy="720000"/>
          </a:xfrm>
        </p:spPr>
        <p:txBody>
          <a:bodyPr/>
          <a:lstStyle>
            <a:lvl1pPr marL="0" indent="0" algn="ctr">
              <a:buNone/>
              <a:defRPr sz="1400">
                <a:solidFill>
                  <a:schemeClr val="tx1">
                    <a:lumMod val="75000"/>
                    <a:lumOff val="25000"/>
                  </a:schemeClr>
                </a:solidFill>
              </a:defRPr>
            </a:lvl1pPr>
          </a:lstStyle>
          <a:p>
            <a:pPr lvl="0"/>
            <a:r>
              <a:rPr lang="en-US" dirty="0"/>
              <a:t>Bullet Description</a:t>
            </a:r>
            <a:endParaRPr lang="en-ZA" dirty="0"/>
          </a:p>
        </p:txBody>
      </p:sp>
      <p:sp>
        <p:nvSpPr>
          <p:cNvPr id="15" name="Text Placeholder 8">
            <a:extLst>
              <a:ext uri="{FF2B5EF4-FFF2-40B4-BE49-F238E27FC236}">
                <a16:creationId xmlns:a16="http://schemas.microsoft.com/office/drawing/2014/main" id="{051BC42F-45BF-462B-A15F-54639A5DA461}"/>
              </a:ext>
            </a:extLst>
          </p:cNvPr>
          <p:cNvSpPr>
            <a:spLocks noGrp="1"/>
          </p:cNvSpPr>
          <p:nvPr>
            <p:ph type="body" sz="quarter" idx="15" hasCustomPrompt="1"/>
          </p:nvPr>
        </p:nvSpPr>
        <p:spPr>
          <a:xfrm>
            <a:off x="9402677" y="5010963"/>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dirty="0"/>
              <a:t>Bullet 4</a:t>
            </a:r>
            <a:endParaRPr lang="en-ZA" dirty="0"/>
          </a:p>
        </p:txBody>
      </p:sp>
      <p:sp>
        <p:nvSpPr>
          <p:cNvPr id="16" name="Text Placeholder 10">
            <a:extLst>
              <a:ext uri="{FF2B5EF4-FFF2-40B4-BE49-F238E27FC236}">
                <a16:creationId xmlns:a16="http://schemas.microsoft.com/office/drawing/2014/main" id="{08A990CD-AF1D-4FBE-B3FF-4BC5BE2BFD9F}"/>
              </a:ext>
            </a:extLst>
          </p:cNvPr>
          <p:cNvSpPr>
            <a:spLocks noGrp="1"/>
          </p:cNvSpPr>
          <p:nvPr>
            <p:ph type="body" sz="quarter" idx="16" hasCustomPrompt="1"/>
          </p:nvPr>
        </p:nvSpPr>
        <p:spPr>
          <a:xfrm>
            <a:off x="9402677" y="5645363"/>
            <a:ext cx="1800000" cy="720000"/>
          </a:xfrm>
        </p:spPr>
        <p:txBody>
          <a:bodyPr/>
          <a:lstStyle>
            <a:lvl1pPr marL="0" indent="0" algn="ctr">
              <a:buNone/>
              <a:defRPr sz="1400">
                <a:solidFill>
                  <a:schemeClr val="tx1">
                    <a:lumMod val="75000"/>
                    <a:lumOff val="25000"/>
                  </a:schemeClr>
                </a:solidFill>
              </a:defRPr>
            </a:lvl1pPr>
          </a:lstStyle>
          <a:p>
            <a:pPr lvl="0"/>
            <a:r>
              <a:rPr lang="en-US" dirty="0"/>
              <a:t>Bullet Description</a:t>
            </a:r>
            <a:endParaRPr lang="en-ZA" dirty="0"/>
          </a:p>
        </p:txBody>
      </p:sp>
      <p:sp>
        <p:nvSpPr>
          <p:cNvPr id="23" name="Text Placeholder 8">
            <a:extLst>
              <a:ext uri="{FF2B5EF4-FFF2-40B4-BE49-F238E27FC236}">
                <a16:creationId xmlns:a16="http://schemas.microsoft.com/office/drawing/2014/main" id="{B71CBA76-3CE4-4FA7-8940-41ECC9129C5A}"/>
              </a:ext>
            </a:extLst>
          </p:cNvPr>
          <p:cNvSpPr>
            <a:spLocks noGrp="1"/>
          </p:cNvSpPr>
          <p:nvPr>
            <p:ph type="body" sz="quarter" idx="17" hasCustomPrompt="1"/>
          </p:nvPr>
        </p:nvSpPr>
        <p:spPr>
          <a:xfrm>
            <a:off x="7078577" y="2360347"/>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dirty="0"/>
              <a:t>Bullet 1</a:t>
            </a:r>
            <a:endParaRPr lang="en-ZA" dirty="0"/>
          </a:p>
        </p:txBody>
      </p:sp>
      <p:sp>
        <p:nvSpPr>
          <p:cNvPr id="24" name="Text Placeholder 10">
            <a:extLst>
              <a:ext uri="{FF2B5EF4-FFF2-40B4-BE49-F238E27FC236}">
                <a16:creationId xmlns:a16="http://schemas.microsoft.com/office/drawing/2014/main" id="{ADC8FCF6-5E2F-4976-8979-F493766C38E0}"/>
              </a:ext>
            </a:extLst>
          </p:cNvPr>
          <p:cNvSpPr>
            <a:spLocks noGrp="1"/>
          </p:cNvSpPr>
          <p:nvPr>
            <p:ph type="body" sz="quarter" idx="18" hasCustomPrompt="1"/>
          </p:nvPr>
        </p:nvSpPr>
        <p:spPr>
          <a:xfrm>
            <a:off x="7078577" y="2994747"/>
            <a:ext cx="1800000" cy="720000"/>
          </a:xfrm>
        </p:spPr>
        <p:txBody>
          <a:bodyPr/>
          <a:lstStyle>
            <a:lvl1pPr marL="0" indent="0" algn="ctr">
              <a:buNone/>
              <a:defRPr sz="1400">
                <a:solidFill>
                  <a:schemeClr val="tx1">
                    <a:lumMod val="75000"/>
                    <a:lumOff val="25000"/>
                  </a:schemeClr>
                </a:solidFill>
              </a:defRPr>
            </a:lvl1pPr>
          </a:lstStyle>
          <a:p>
            <a:pPr lvl="0"/>
            <a:r>
              <a:rPr lang="en-US" dirty="0"/>
              <a:t>Bullet Description</a:t>
            </a:r>
            <a:endParaRPr lang="en-ZA" dirty="0"/>
          </a:p>
        </p:txBody>
      </p:sp>
      <p:sp>
        <p:nvSpPr>
          <p:cNvPr id="25" name="Text Placeholder 8">
            <a:extLst>
              <a:ext uri="{FF2B5EF4-FFF2-40B4-BE49-F238E27FC236}">
                <a16:creationId xmlns:a16="http://schemas.microsoft.com/office/drawing/2014/main" id="{F111F3D7-9557-4D01-B2FB-38A2FFA1052E}"/>
              </a:ext>
            </a:extLst>
          </p:cNvPr>
          <p:cNvSpPr>
            <a:spLocks noGrp="1"/>
          </p:cNvSpPr>
          <p:nvPr>
            <p:ph type="body" sz="quarter" idx="19" hasCustomPrompt="1"/>
          </p:nvPr>
        </p:nvSpPr>
        <p:spPr>
          <a:xfrm>
            <a:off x="9402677" y="2360347"/>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dirty="0"/>
              <a:t>Bullet 2</a:t>
            </a:r>
            <a:endParaRPr lang="en-ZA" dirty="0"/>
          </a:p>
        </p:txBody>
      </p:sp>
      <p:sp>
        <p:nvSpPr>
          <p:cNvPr id="26" name="Text Placeholder 10">
            <a:extLst>
              <a:ext uri="{FF2B5EF4-FFF2-40B4-BE49-F238E27FC236}">
                <a16:creationId xmlns:a16="http://schemas.microsoft.com/office/drawing/2014/main" id="{FE89EBCC-101B-4979-93C1-08579B031993}"/>
              </a:ext>
            </a:extLst>
          </p:cNvPr>
          <p:cNvSpPr>
            <a:spLocks noGrp="1"/>
          </p:cNvSpPr>
          <p:nvPr>
            <p:ph type="body" sz="quarter" idx="20" hasCustomPrompt="1"/>
          </p:nvPr>
        </p:nvSpPr>
        <p:spPr>
          <a:xfrm>
            <a:off x="9402677" y="2994747"/>
            <a:ext cx="1800000" cy="720000"/>
          </a:xfrm>
        </p:spPr>
        <p:txBody>
          <a:bodyPr/>
          <a:lstStyle>
            <a:lvl1pPr marL="0" indent="0" algn="ctr">
              <a:buNone/>
              <a:defRPr sz="1400">
                <a:solidFill>
                  <a:schemeClr val="tx1">
                    <a:lumMod val="75000"/>
                    <a:lumOff val="25000"/>
                  </a:schemeClr>
                </a:solidFill>
              </a:defRPr>
            </a:lvl1pPr>
          </a:lstStyle>
          <a:p>
            <a:pPr lvl="0"/>
            <a:r>
              <a:rPr lang="en-US" dirty="0"/>
              <a:t>Bullet Description</a:t>
            </a:r>
            <a:endParaRPr lang="en-ZA" dirty="0"/>
          </a:p>
        </p:txBody>
      </p:sp>
    </p:spTree>
    <p:extLst>
      <p:ext uri="{BB962C8B-B14F-4D97-AF65-F5344CB8AC3E}">
        <p14:creationId xmlns:p14="http://schemas.microsoft.com/office/powerpoint/2010/main" val="3040843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BE06229A-0702-4CD6-B5F1-0DC746CC4F18}"/>
              </a:ext>
            </a:extLst>
          </p:cNvPr>
          <p:cNvSpPr>
            <a:spLocks noGrp="1"/>
          </p:cNvSpPr>
          <p:nvPr>
            <p:ph idx="1"/>
          </p:nvPr>
        </p:nvSpPr>
        <p:spPr>
          <a:xfrm>
            <a:off x="426000" y="1439012"/>
            <a:ext cx="11340000" cy="4351338"/>
          </a:xfrm>
        </p:spPr>
        <p:txBody>
          <a:bodyPr/>
          <a:lstStyle>
            <a:lvl1pPr>
              <a:defRPr sz="2400"/>
            </a:lvl1pPr>
            <a:lvl2pPr>
              <a:defRPr sz="2000"/>
            </a:lvl2pPr>
            <a:lvl3pPr>
              <a:defRPr sz="2000"/>
            </a:lvl3pPr>
            <a:lvl4pPr>
              <a:defRPr sz="18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lvl1pPr>
              <a:defRPr/>
            </a:lvl1pPr>
          </a:lstStyle>
          <a:p>
            <a:r>
              <a:rPr lang="en-ZA" dirty="0"/>
              <a:t>Paid Family and Medical Leave | Employment Security Department</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ZA" smtClean="0"/>
              <a:pPr/>
              <a:t>‹#›</a:t>
            </a:fld>
            <a:endParaRPr lang="en-ZA" dirty="0"/>
          </a:p>
        </p:txBody>
      </p:sp>
    </p:spTree>
    <p:extLst>
      <p:ext uri="{BB962C8B-B14F-4D97-AF65-F5344CB8AC3E}">
        <p14:creationId xmlns:p14="http://schemas.microsoft.com/office/powerpoint/2010/main" val="150211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51FED-0A73-4769-96A2-4C362E5D9DE0}"/>
              </a:ext>
            </a:extLst>
          </p:cNvPr>
          <p:cNvSpPr>
            <a:spLocks noGrp="1"/>
          </p:cNvSpPr>
          <p:nvPr>
            <p:ph type="title"/>
          </p:nvPr>
        </p:nvSpPr>
        <p:spPr>
          <a:xfrm>
            <a:off x="432000" y="432000"/>
            <a:ext cx="11340000" cy="432000"/>
          </a:xfrm>
        </p:spPr>
        <p:txBody>
          <a:bodyPr/>
          <a:lstStyle/>
          <a:p>
            <a:r>
              <a:rPr lang="en-US" dirty="0"/>
              <a:t>Click to edit Master title style</a:t>
            </a:r>
            <a:endParaRPr lang="en-ZA" dirty="0"/>
          </a:p>
        </p:txBody>
      </p:sp>
      <p:sp>
        <p:nvSpPr>
          <p:cNvPr id="3" name="Content Placeholder 2">
            <a:extLst>
              <a:ext uri="{FF2B5EF4-FFF2-40B4-BE49-F238E27FC236}">
                <a16:creationId xmlns:a16="http://schemas.microsoft.com/office/drawing/2014/main" id="{E455B16D-31A1-4D28-ADC4-0BDEF4E07DFF}"/>
              </a:ext>
            </a:extLst>
          </p:cNvPr>
          <p:cNvSpPr>
            <a:spLocks noGrp="1"/>
          </p:cNvSpPr>
          <p:nvPr>
            <p:ph sz="half" idx="1"/>
          </p:nvPr>
        </p:nvSpPr>
        <p:spPr>
          <a:xfrm>
            <a:off x="432000" y="1443397"/>
            <a:ext cx="5472000" cy="4351338"/>
          </a:xfrm>
        </p:spPr>
        <p:txBody>
          <a:bodyPr/>
          <a:lstStyle>
            <a:lvl1pPr>
              <a:defRPr sz="2000"/>
            </a:lvl1pPr>
            <a:lvl2pPr>
              <a:defRPr sz="1800"/>
            </a:lvl2pPr>
            <a:lvl3pPr>
              <a:defRPr sz="1800"/>
            </a:lvl3pPr>
            <a:lvl4pPr>
              <a:defRPr sz="16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Content Placeholder 3">
            <a:extLst>
              <a:ext uri="{FF2B5EF4-FFF2-40B4-BE49-F238E27FC236}">
                <a16:creationId xmlns:a16="http://schemas.microsoft.com/office/drawing/2014/main" id="{AC4D4C6E-0D63-44CE-B0B4-BAA8F101EAFF}"/>
              </a:ext>
            </a:extLst>
          </p:cNvPr>
          <p:cNvSpPr>
            <a:spLocks noGrp="1"/>
          </p:cNvSpPr>
          <p:nvPr>
            <p:ph sz="half" idx="2"/>
          </p:nvPr>
        </p:nvSpPr>
        <p:spPr>
          <a:xfrm>
            <a:off x="6300000" y="1443397"/>
            <a:ext cx="5472000" cy="4351338"/>
          </a:xfrm>
        </p:spPr>
        <p:txBody>
          <a:bodyPr/>
          <a:lstStyle>
            <a:lvl1pPr>
              <a:defRPr sz="2000"/>
            </a:lvl1pPr>
            <a:lvl2pPr>
              <a:defRPr sz="1800"/>
            </a:lvl2pPr>
            <a:lvl3pPr>
              <a:defRPr sz="1800"/>
            </a:lvl3pPr>
            <a:lvl4pPr>
              <a:defRPr sz="16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9" name="Slide Number Placeholder 8">
            <a:extLst>
              <a:ext uri="{FF2B5EF4-FFF2-40B4-BE49-F238E27FC236}">
                <a16:creationId xmlns:a16="http://schemas.microsoft.com/office/drawing/2014/main" id="{A1C915CA-DB91-4B68-8DB8-2745ADA58582}"/>
              </a:ext>
            </a:extLst>
          </p:cNvPr>
          <p:cNvSpPr>
            <a:spLocks noGrp="1"/>
          </p:cNvSpPr>
          <p:nvPr>
            <p:ph type="sldNum" sz="quarter" idx="11"/>
          </p:nvPr>
        </p:nvSpPr>
        <p:spPr/>
        <p:txBody>
          <a:bodyPr/>
          <a:lstStyle/>
          <a:p>
            <a:fld id="{4B73C415-D670-4716-A5EC-CC4D52CA2BAC}" type="slidenum">
              <a:rPr lang="en-ZA" smtClean="0"/>
              <a:pPr/>
              <a:t>‹#›</a:t>
            </a:fld>
            <a:endParaRPr lang="en-ZA" dirty="0"/>
          </a:p>
        </p:txBody>
      </p:sp>
      <p:sp>
        <p:nvSpPr>
          <p:cNvPr id="7" name="Footer Placeholder 6">
            <a:extLst>
              <a:ext uri="{FF2B5EF4-FFF2-40B4-BE49-F238E27FC236}">
                <a16:creationId xmlns:a16="http://schemas.microsoft.com/office/drawing/2014/main" id="{ED2CFDC6-9369-452C-82BF-392198004EE1}"/>
              </a:ext>
            </a:extLst>
          </p:cNvPr>
          <p:cNvSpPr txBox="1">
            <a:spLocks/>
          </p:cNvSpPr>
          <p:nvPr userDrawn="1"/>
        </p:nvSpPr>
        <p:spPr>
          <a:xfrm>
            <a:off x="432000" y="6374132"/>
            <a:ext cx="5472000" cy="412431"/>
          </a:xfrm>
          <a:prstGeom prst="rect">
            <a:avLst/>
          </a:prstGeom>
        </p:spPr>
        <p:txBody>
          <a:bodyPr vert="horz" lIns="0" tIns="0" rIns="0" bIns="0" rtlCol="0" anchor="ctr"/>
          <a:lstStyle>
            <a:defPPr>
              <a:defRPr lang="en-US"/>
            </a:defPPr>
            <a:lvl1pPr marL="0" algn="l" defTabSz="914400" rtl="0" eaLnBrk="1" latinLnBrk="0" hangingPunct="1">
              <a:defRPr sz="105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dirty="0"/>
              <a:t>Paid Family and Medical Leave | Employment Security Department</a:t>
            </a:r>
          </a:p>
        </p:txBody>
      </p:sp>
    </p:spTree>
    <p:extLst>
      <p:ext uri="{BB962C8B-B14F-4D97-AF65-F5344CB8AC3E}">
        <p14:creationId xmlns:p14="http://schemas.microsoft.com/office/powerpoint/2010/main" val="4050061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6A7F847-7F52-4026-B418-55C25C28C4CB}"/>
              </a:ext>
            </a:extLst>
          </p:cNvPr>
          <p:cNvSpPr/>
          <p:nvPr userDrawn="1"/>
        </p:nvSpPr>
        <p:spPr>
          <a:xfrm>
            <a:off x="0" y="6365364"/>
            <a:ext cx="12192000" cy="421200"/>
          </a:xfrm>
          <a:prstGeom prst="rect">
            <a:avLst/>
          </a:prstGeom>
          <a:gradFill>
            <a:gsLst>
              <a:gs pos="53000">
                <a:schemeClr val="bg1">
                  <a:lumMod val="95000"/>
                </a:schemeClr>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Placeholder 1">
            <a:extLst>
              <a:ext uri="{FF2B5EF4-FFF2-40B4-BE49-F238E27FC236}">
                <a16:creationId xmlns:a16="http://schemas.microsoft.com/office/drawing/2014/main" id="{FF47D8FD-2235-485B-95E1-2EBD5AB47AAD}"/>
              </a:ext>
            </a:extLst>
          </p:cNvPr>
          <p:cNvSpPr>
            <a:spLocks noGrp="1"/>
          </p:cNvSpPr>
          <p:nvPr>
            <p:ph type="title"/>
          </p:nvPr>
        </p:nvSpPr>
        <p:spPr>
          <a:xfrm>
            <a:off x="432000" y="432000"/>
            <a:ext cx="11340000" cy="432000"/>
          </a:xfrm>
          <a:prstGeom prst="rect">
            <a:avLst/>
          </a:prstGeom>
        </p:spPr>
        <p:txBody>
          <a:bodyPr vert="horz" lIns="0" tIns="0" rIns="0" bIns="0" rtlCol="0" anchor="t">
            <a:noAutofit/>
          </a:bodyPr>
          <a:lstStyle/>
          <a:p>
            <a:r>
              <a:rPr lang="en-US" dirty="0"/>
              <a:t>Click to edit Master title style</a:t>
            </a:r>
            <a:endParaRPr lang="en-ZA" dirty="0"/>
          </a:p>
        </p:txBody>
      </p:sp>
      <p:sp>
        <p:nvSpPr>
          <p:cNvPr id="3" name="Text Placeholder 2">
            <a:extLst>
              <a:ext uri="{FF2B5EF4-FFF2-40B4-BE49-F238E27FC236}">
                <a16:creationId xmlns:a16="http://schemas.microsoft.com/office/drawing/2014/main" id="{99F4A233-446A-4EDA-9622-BBF0631DFEFF}"/>
              </a:ext>
            </a:extLst>
          </p:cNvPr>
          <p:cNvSpPr>
            <a:spLocks noGrp="1"/>
          </p:cNvSpPr>
          <p:nvPr>
            <p:ph type="body" idx="1"/>
          </p:nvPr>
        </p:nvSpPr>
        <p:spPr>
          <a:xfrm>
            <a:off x="432000" y="1728000"/>
            <a:ext cx="11340000" cy="4351338"/>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6" name="Slide Number Placeholder 5">
            <a:extLst>
              <a:ext uri="{FF2B5EF4-FFF2-40B4-BE49-F238E27FC236}">
                <a16:creationId xmlns:a16="http://schemas.microsoft.com/office/drawing/2014/main" id="{504A2955-0629-484D-8B16-D4500802A4E6}"/>
              </a:ext>
            </a:extLst>
          </p:cNvPr>
          <p:cNvSpPr>
            <a:spLocks noGrp="1"/>
          </p:cNvSpPr>
          <p:nvPr>
            <p:ph type="sldNum" sz="quarter" idx="4"/>
          </p:nvPr>
        </p:nvSpPr>
        <p:spPr>
          <a:xfrm>
            <a:off x="11772000" y="6365363"/>
            <a:ext cx="420000" cy="421200"/>
          </a:xfrm>
          <a:prstGeom prst="rect">
            <a:avLst/>
          </a:prstGeom>
          <a:solidFill>
            <a:schemeClr val="bg1">
              <a:lumMod val="95000"/>
            </a:schemeClr>
          </a:solidFill>
          <a:ln w="6350">
            <a:noFill/>
          </a:ln>
        </p:spPr>
        <p:txBody>
          <a:bodyPr vert="horz" lIns="0" tIns="0" rIns="0" bIns="0" rtlCol="0" anchor="ctr"/>
          <a:lstStyle>
            <a:lvl1pPr algn="ctr">
              <a:defRPr sz="1050" b="0" i="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4B73C415-D670-4716-A5EC-CC4D52CA2BAC}" type="slidenum">
              <a:rPr lang="en-ZA" smtClean="0"/>
              <a:pPr/>
              <a:t>‹#›</a:t>
            </a:fld>
            <a:endParaRPr lang="en-ZA" dirty="0"/>
          </a:p>
        </p:txBody>
      </p:sp>
      <p:sp>
        <p:nvSpPr>
          <p:cNvPr id="7" name="Footer Placeholder 6">
            <a:extLst>
              <a:ext uri="{FF2B5EF4-FFF2-40B4-BE49-F238E27FC236}">
                <a16:creationId xmlns:a16="http://schemas.microsoft.com/office/drawing/2014/main" id="{DBD150CE-DC66-461D-A66C-7CF33070436A}"/>
              </a:ext>
            </a:extLst>
          </p:cNvPr>
          <p:cNvSpPr>
            <a:spLocks noGrp="1"/>
          </p:cNvSpPr>
          <p:nvPr>
            <p:ph type="ftr" sz="quarter" idx="3"/>
          </p:nvPr>
        </p:nvSpPr>
        <p:spPr>
          <a:xfrm>
            <a:off x="432000" y="6365363"/>
            <a:ext cx="5472000" cy="412431"/>
          </a:xfrm>
          <a:prstGeom prst="rect">
            <a:avLst/>
          </a:prstGeom>
        </p:spPr>
        <p:txBody>
          <a:bodyPr vert="horz" lIns="0" tIns="0" rIns="0" bIns="0" rtlCol="0" anchor="ctr"/>
          <a:lstStyle>
            <a:lvl1pPr algn="l">
              <a:defRPr sz="105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ZA" dirty="0"/>
              <a:t>Paid Family and Medical Leave </a:t>
            </a:r>
            <a:r>
              <a:rPr lang="en-ZA" b="1" dirty="0">
                <a:latin typeface="Open Sans Semibold" panose="020B0706030804020204" pitchFamily="34" charset="0"/>
                <a:ea typeface="Open Sans Semibold" panose="020B0706030804020204" pitchFamily="34" charset="0"/>
                <a:cs typeface="Open Sans Semibold" panose="020B0706030804020204" pitchFamily="34" charset="0"/>
              </a:rPr>
              <a:t>|</a:t>
            </a:r>
            <a:r>
              <a:rPr lang="en-ZA" dirty="0"/>
              <a:t> Employment Security Department</a:t>
            </a:r>
          </a:p>
        </p:txBody>
      </p:sp>
      <p:sp>
        <p:nvSpPr>
          <p:cNvPr id="8" name="Rectangle 7">
            <a:extLst>
              <a:ext uri="{FF2B5EF4-FFF2-40B4-BE49-F238E27FC236}">
                <a16:creationId xmlns:a16="http://schemas.microsoft.com/office/drawing/2014/main" id="{00ED0A63-77FF-4992-99DD-A09E96E22ACC}"/>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 name="Rectangle 9">
            <a:extLst>
              <a:ext uri="{FF2B5EF4-FFF2-40B4-BE49-F238E27FC236}">
                <a16:creationId xmlns:a16="http://schemas.microsoft.com/office/drawing/2014/main" id="{96335A3F-070E-4B0E-A4FA-9B3279A2897C}"/>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224487801"/>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62" r:id="rId3"/>
    <p:sldLayoutId id="2147483657" r:id="rId4"/>
    <p:sldLayoutId id="2147483658" r:id="rId5"/>
    <p:sldLayoutId id="2147483659" r:id="rId6"/>
    <p:sldLayoutId id="2147483660" r:id="rId7"/>
    <p:sldLayoutId id="2147483650" r:id="rId8"/>
    <p:sldLayoutId id="2147483652" r:id="rId9"/>
    <p:sldLayoutId id="2147483653" r:id="rId10"/>
    <p:sldLayoutId id="2147483668" r:id="rId11"/>
    <p:sldLayoutId id="2147483673" r:id="rId12"/>
    <p:sldLayoutId id="2147483677" r:id="rId13"/>
    <p:sldLayoutId id="2147483679" r:id="rId14"/>
    <p:sldLayoutId id="2147483680" r:id="rId15"/>
    <p:sldLayoutId id="2147483681" r:id="rId16"/>
  </p:sldLayoutIdLst>
  <p:hf hdr="0" ftr="0" dt="0"/>
  <p:txStyles>
    <p:titleStyle>
      <a:lvl1pPr algn="l" defTabSz="914400" rtl="0" eaLnBrk="1" latinLnBrk="0" hangingPunct="1">
        <a:lnSpc>
          <a:spcPct val="90000"/>
        </a:lnSpc>
        <a:spcBef>
          <a:spcPct val="0"/>
        </a:spcBef>
        <a:buNone/>
        <a:defRPr sz="3600" kern="1200" spc="-150">
          <a:solidFill>
            <a:schemeClr val="tx2"/>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2.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3.png"/><Relationship Id="rId9"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8.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D6EF7A32-46BF-4DF7-98F2-14C934A4BA74}"/>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3161414" y="0"/>
            <a:ext cx="9030586" cy="6772940"/>
          </a:xfrm>
          <a:prstGeom prst="rect">
            <a:avLst/>
          </a:prstGeom>
          <a:ln>
            <a:noFill/>
          </a:ln>
          <a:effectLst>
            <a:outerShdw blurRad="190500" algn="tl" rotWithShape="0">
              <a:srgbClr val="000000">
                <a:alpha val="70000"/>
              </a:srgbClr>
            </a:outerShdw>
          </a:effectLst>
        </p:spPr>
      </p:pic>
      <p:sp>
        <p:nvSpPr>
          <p:cNvPr id="7" name="Rectangle 6" title="Dark semi-transparent background">
            <a:extLst>
              <a:ext uri="{FF2B5EF4-FFF2-40B4-BE49-F238E27FC236}">
                <a16:creationId xmlns:a16="http://schemas.microsoft.com/office/drawing/2014/main" id="{FD02817F-72BB-4E1F-86A2-D51595F3D7E7}"/>
              </a:ext>
            </a:extLst>
          </p:cNvPr>
          <p:cNvSpPr/>
          <p:nvPr/>
        </p:nvSpPr>
        <p:spPr>
          <a:xfrm>
            <a:off x="1243004" y="0"/>
            <a:ext cx="3979575" cy="6857999"/>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Title 1">
            <a:extLst>
              <a:ext uri="{FF2B5EF4-FFF2-40B4-BE49-F238E27FC236}">
                <a16:creationId xmlns:a16="http://schemas.microsoft.com/office/drawing/2014/main" id="{81B307F7-5A0A-4F16-A5DA-307C82281920}"/>
              </a:ext>
            </a:extLst>
          </p:cNvPr>
          <p:cNvSpPr>
            <a:spLocks noGrp="1"/>
          </p:cNvSpPr>
          <p:nvPr>
            <p:ph type="ctrTitle"/>
          </p:nvPr>
        </p:nvSpPr>
        <p:spPr bwMode="gray">
          <a:xfrm>
            <a:off x="1446900" y="2462065"/>
            <a:ext cx="3571782" cy="2387600"/>
          </a:xfrm>
        </p:spPr>
        <p:txBody>
          <a:bodyPr/>
          <a:lstStyle/>
          <a:p>
            <a:r>
              <a:rPr lang="en-ZA" dirty="0"/>
              <a:t>Paid Family and Medical Leave</a:t>
            </a:r>
          </a:p>
        </p:txBody>
      </p:sp>
      <p:cxnSp>
        <p:nvCxnSpPr>
          <p:cNvPr id="9" name="Straight Connector 8" title="Divider Line">
            <a:extLst>
              <a:ext uri="{FF2B5EF4-FFF2-40B4-BE49-F238E27FC236}">
                <a16:creationId xmlns:a16="http://schemas.microsoft.com/office/drawing/2014/main" id="{E221923A-06C3-45D3-94C7-BC82E3203D87}"/>
              </a:ext>
            </a:extLst>
          </p:cNvPr>
          <p:cNvCxnSpPr>
            <a:cxnSpLocks/>
          </p:cNvCxnSpPr>
          <p:nvPr/>
        </p:nvCxnSpPr>
        <p:spPr>
          <a:xfrm>
            <a:off x="1446900" y="4961865"/>
            <a:ext cx="3571782"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
        <p:nvSpPr>
          <p:cNvPr id="10" name="Subtitle 2">
            <a:extLst>
              <a:ext uri="{FF2B5EF4-FFF2-40B4-BE49-F238E27FC236}">
                <a16:creationId xmlns:a16="http://schemas.microsoft.com/office/drawing/2014/main" id="{C34F6800-D13A-4D8B-84A5-302C8E318D01}"/>
              </a:ext>
            </a:extLst>
          </p:cNvPr>
          <p:cNvSpPr>
            <a:spLocks noGrp="1"/>
          </p:cNvSpPr>
          <p:nvPr>
            <p:ph type="subTitle" idx="1"/>
          </p:nvPr>
        </p:nvSpPr>
        <p:spPr bwMode="gray">
          <a:xfrm>
            <a:off x="1446900" y="5047590"/>
            <a:ext cx="3571782" cy="1169608"/>
          </a:xfrm>
        </p:spPr>
        <p:txBody>
          <a:bodyPr/>
          <a:lstStyle/>
          <a:p>
            <a:r>
              <a:rPr lang="en-ZA" sz="2000" dirty="0"/>
              <a:t>Carla Reyes, Program Director</a:t>
            </a:r>
          </a:p>
          <a:p>
            <a:r>
              <a:rPr lang="en-ZA" sz="2000" dirty="0"/>
              <a:t>May 13, 2019</a:t>
            </a:r>
          </a:p>
        </p:txBody>
      </p:sp>
      <p:pic>
        <p:nvPicPr>
          <p:cNvPr id="11" name="Picture 10" descr="A close up of a logo&#10;&#10;Description generated with very high confidence">
            <a:extLst>
              <a:ext uri="{FF2B5EF4-FFF2-40B4-BE49-F238E27FC236}">
                <a16:creationId xmlns:a16="http://schemas.microsoft.com/office/drawing/2014/main" id="{3F1E5A31-84E5-4E47-B1B8-5ECB218FF9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9518" y="1094518"/>
            <a:ext cx="2724918" cy="1755652"/>
          </a:xfrm>
          <a:prstGeom prst="rect">
            <a:avLst/>
          </a:prstGeom>
        </p:spPr>
      </p:pic>
      <p:pic>
        <p:nvPicPr>
          <p:cNvPr id="12" name="Picture 11">
            <a:extLst>
              <a:ext uri="{FF2B5EF4-FFF2-40B4-BE49-F238E27FC236}">
                <a16:creationId xmlns:a16="http://schemas.microsoft.com/office/drawing/2014/main" id="{F8AD851C-956A-41DF-A6DD-4E8213943A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9518" y="2918301"/>
            <a:ext cx="2724918" cy="237811"/>
          </a:xfrm>
          <a:prstGeom prst="rect">
            <a:avLst/>
          </a:prstGeom>
        </p:spPr>
      </p:pic>
      <p:sp>
        <p:nvSpPr>
          <p:cNvPr id="2" name="TextBox 1">
            <a:extLst>
              <a:ext uri="{FF2B5EF4-FFF2-40B4-BE49-F238E27FC236}">
                <a16:creationId xmlns:a16="http://schemas.microsoft.com/office/drawing/2014/main" id="{F041AB2F-6D63-4ABA-934B-322DD45B2F2F}"/>
              </a:ext>
            </a:extLst>
          </p:cNvPr>
          <p:cNvSpPr txBox="1"/>
          <p:nvPr/>
        </p:nvSpPr>
        <p:spPr>
          <a:xfrm>
            <a:off x="8115300" y="6403608"/>
            <a:ext cx="4076701" cy="369332"/>
          </a:xfrm>
          <a:prstGeom prst="rect">
            <a:avLst/>
          </a:prstGeom>
          <a:noFill/>
        </p:spPr>
        <p:txBody>
          <a:bodyPr wrap="square" rtlCol="0">
            <a:spAutoFit/>
          </a:bodyPr>
          <a:lstStyle/>
          <a:p>
            <a:r>
              <a:rPr lang="en-US" dirty="0">
                <a:solidFill>
                  <a:schemeClr val="bg1"/>
                </a:solidFill>
              </a:rPr>
              <a:t>Molly Moon’s Homemade Ice Cream</a:t>
            </a:r>
          </a:p>
        </p:txBody>
      </p:sp>
    </p:spTree>
    <p:extLst>
      <p:ext uri="{BB962C8B-B14F-4D97-AF65-F5344CB8AC3E}">
        <p14:creationId xmlns:p14="http://schemas.microsoft.com/office/powerpoint/2010/main" val="1600292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95755F8-4459-4DFE-90EA-ACA5573150DC}"/>
              </a:ext>
            </a:extLst>
          </p:cNvPr>
          <p:cNvSpPr/>
          <p:nvPr/>
        </p:nvSpPr>
        <p:spPr>
          <a:xfrm>
            <a:off x="-1" y="4961684"/>
            <a:ext cx="12192001" cy="14074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itle 37">
            <a:extLst>
              <a:ext uri="{FF2B5EF4-FFF2-40B4-BE49-F238E27FC236}">
                <a16:creationId xmlns:a16="http://schemas.microsoft.com/office/drawing/2014/main" id="{F8495368-7FC0-47AA-8027-CBF49C56DD9A}"/>
              </a:ext>
            </a:extLst>
          </p:cNvPr>
          <p:cNvSpPr>
            <a:spLocks noGrp="1"/>
          </p:cNvSpPr>
          <p:nvPr>
            <p:ph type="title"/>
          </p:nvPr>
        </p:nvSpPr>
        <p:spPr>
          <a:xfrm>
            <a:off x="3167633" y="1958073"/>
            <a:ext cx="11340000" cy="432000"/>
          </a:xfrm>
        </p:spPr>
        <p:txBody>
          <a:bodyPr/>
          <a:lstStyle/>
          <a:p>
            <a:r>
              <a:rPr lang="en-US" sz="9600" dirty="0"/>
              <a:t>Questions?</a:t>
            </a:r>
          </a:p>
        </p:txBody>
      </p:sp>
      <p:sp>
        <p:nvSpPr>
          <p:cNvPr id="2" name="Slide Number Placeholder 1">
            <a:extLst>
              <a:ext uri="{FF2B5EF4-FFF2-40B4-BE49-F238E27FC236}">
                <a16:creationId xmlns:a16="http://schemas.microsoft.com/office/drawing/2014/main" id="{41D2CB65-02AE-4930-8D51-5236A13E357A}"/>
              </a:ext>
            </a:extLst>
          </p:cNvPr>
          <p:cNvSpPr>
            <a:spLocks noGrp="1"/>
          </p:cNvSpPr>
          <p:nvPr>
            <p:ph type="sldNum" sz="quarter" idx="11"/>
          </p:nvPr>
        </p:nvSpPr>
        <p:spPr/>
        <p:txBody>
          <a:bodyPr/>
          <a:lstStyle/>
          <a:p>
            <a:fld id="{4B73C415-D670-4716-A5EC-CC4D52CA2BAC}" type="slidenum">
              <a:rPr lang="en-ZA" smtClean="0"/>
              <a:pPr/>
              <a:t>10</a:t>
            </a:fld>
            <a:endParaRPr lang="en-ZA" dirty="0"/>
          </a:p>
        </p:txBody>
      </p:sp>
      <p:sp>
        <p:nvSpPr>
          <p:cNvPr id="41" name="Text Placeholder 40">
            <a:extLst>
              <a:ext uri="{FF2B5EF4-FFF2-40B4-BE49-F238E27FC236}">
                <a16:creationId xmlns:a16="http://schemas.microsoft.com/office/drawing/2014/main" id="{264D176D-8F33-47DD-BA93-184727A4020D}"/>
              </a:ext>
            </a:extLst>
          </p:cNvPr>
          <p:cNvSpPr>
            <a:spLocks noGrp="1"/>
          </p:cNvSpPr>
          <p:nvPr>
            <p:ph type="body" sz="quarter" idx="33"/>
          </p:nvPr>
        </p:nvSpPr>
        <p:spPr>
          <a:xfrm>
            <a:off x="3167633" y="5932674"/>
            <a:ext cx="3524614" cy="455593"/>
          </a:xfrm>
        </p:spPr>
        <p:txBody>
          <a:bodyPr/>
          <a:lstStyle/>
          <a:p>
            <a:r>
              <a:rPr lang="en-US" sz="2400" dirty="0">
                <a:solidFill>
                  <a:schemeClr val="bg1"/>
                </a:solidFill>
              </a:rPr>
              <a:t>paidleave@esd.wa.gov</a:t>
            </a:r>
          </a:p>
        </p:txBody>
      </p:sp>
      <p:sp>
        <p:nvSpPr>
          <p:cNvPr id="43" name="Text Placeholder 42">
            <a:extLst>
              <a:ext uri="{FF2B5EF4-FFF2-40B4-BE49-F238E27FC236}">
                <a16:creationId xmlns:a16="http://schemas.microsoft.com/office/drawing/2014/main" id="{E8FF2916-FF01-428B-B8E8-228DFB380C17}"/>
              </a:ext>
            </a:extLst>
          </p:cNvPr>
          <p:cNvSpPr>
            <a:spLocks noGrp="1"/>
          </p:cNvSpPr>
          <p:nvPr>
            <p:ph type="body" sz="quarter" idx="35"/>
          </p:nvPr>
        </p:nvSpPr>
        <p:spPr>
          <a:xfrm>
            <a:off x="7157175" y="5980470"/>
            <a:ext cx="1980000" cy="360000"/>
          </a:xfrm>
        </p:spPr>
        <p:txBody>
          <a:bodyPr/>
          <a:lstStyle/>
          <a:p>
            <a:r>
              <a:rPr lang="en-US" sz="2400" dirty="0">
                <a:solidFill>
                  <a:schemeClr val="bg1"/>
                </a:solidFill>
              </a:rPr>
              <a:t>833-717-2273</a:t>
            </a:r>
          </a:p>
          <a:p>
            <a:endParaRPr lang="en-US" dirty="0"/>
          </a:p>
        </p:txBody>
      </p:sp>
      <p:sp>
        <p:nvSpPr>
          <p:cNvPr id="45" name="Text Placeholder 44">
            <a:extLst>
              <a:ext uri="{FF2B5EF4-FFF2-40B4-BE49-F238E27FC236}">
                <a16:creationId xmlns:a16="http://schemas.microsoft.com/office/drawing/2014/main" id="{6124C3B7-ED89-4E8C-BAC8-B54324D50F79}"/>
              </a:ext>
            </a:extLst>
          </p:cNvPr>
          <p:cNvSpPr>
            <a:spLocks noGrp="1"/>
          </p:cNvSpPr>
          <p:nvPr>
            <p:ph type="body" sz="quarter" idx="37"/>
          </p:nvPr>
        </p:nvSpPr>
        <p:spPr>
          <a:xfrm>
            <a:off x="9602103" y="5945409"/>
            <a:ext cx="2379897" cy="381232"/>
          </a:xfrm>
        </p:spPr>
        <p:txBody>
          <a:bodyPr/>
          <a:lstStyle/>
          <a:p>
            <a:r>
              <a:rPr lang="en-US" sz="2400" dirty="0">
                <a:solidFill>
                  <a:schemeClr val="bg1"/>
                </a:solidFill>
              </a:rPr>
              <a:t>@</a:t>
            </a:r>
            <a:r>
              <a:rPr lang="en-US" sz="2400" dirty="0" err="1">
                <a:solidFill>
                  <a:schemeClr val="bg1"/>
                </a:solidFill>
              </a:rPr>
              <a:t>PaidLeaveWA</a:t>
            </a:r>
            <a:endParaRPr lang="en-US" sz="2400" dirty="0">
              <a:solidFill>
                <a:schemeClr val="bg1"/>
              </a:solidFill>
            </a:endParaRPr>
          </a:p>
        </p:txBody>
      </p:sp>
      <p:pic>
        <p:nvPicPr>
          <p:cNvPr id="17" name="Picture 16" descr="A close up of a logo&#10;&#10;Description generated with very high confidence">
            <a:extLst>
              <a:ext uri="{FF2B5EF4-FFF2-40B4-BE49-F238E27FC236}">
                <a16:creationId xmlns:a16="http://schemas.microsoft.com/office/drawing/2014/main" id="{A13B352B-C834-498B-866B-BF5E71447C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8292" y="167078"/>
            <a:ext cx="1753811" cy="1129972"/>
          </a:xfrm>
          <a:prstGeom prst="rect">
            <a:avLst/>
          </a:prstGeom>
        </p:spPr>
      </p:pic>
      <p:pic>
        <p:nvPicPr>
          <p:cNvPr id="18" name="Picture 17">
            <a:extLst>
              <a:ext uri="{FF2B5EF4-FFF2-40B4-BE49-F238E27FC236}">
                <a16:creationId xmlns:a16="http://schemas.microsoft.com/office/drawing/2014/main" id="{5FD55E68-4E64-4651-8504-18AF033A8D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28292" y="1449932"/>
            <a:ext cx="1753811" cy="153060"/>
          </a:xfrm>
          <a:prstGeom prst="rect">
            <a:avLst/>
          </a:prstGeom>
        </p:spPr>
      </p:pic>
      <p:sp>
        <p:nvSpPr>
          <p:cNvPr id="78" name="Text Placeholder 40">
            <a:extLst>
              <a:ext uri="{FF2B5EF4-FFF2-40B4-BE49-F238E27FC236}">
                <a16:creationId xmlns:a16="http://schemas.microsoft.com/office/drawing/2014/main" id="{D56E1911-6362-4E78-97A9-46EE598D0F8A}"/>
              </a:ext>
            </a:extLst>
          </p:cNvPr>
          <p:cNvSpPr txBox="1">
            <a:spLocks/>
          </p:cNvSpPr>
          <p:nvPr/>
        </p:nvSpPr>
        <p:spPr>
          <a:xfrm>
            <a:off x="227910" y="5956025"/>
            <a:ext cx="2614227" cy="360000"/>
          </a:xfrm>
          <a:prstGeom prst="rect">
            <a:avLst/>
          </a:prstGeom>
        </p:spPr>
        <p:txBody>
          <a:bodyPr vert="horz" lIns="0" tIns="0" rIns="0" bIns="0" rtlCol="0">
            <a:noAutofit/>
          </a:bodyPr>
          <a:lstStyle>
            <a:lvl1pPr marL="0" indent="0" algn="ctr" defTabSz="914400" rtl="0" eaLnBrk="1" latinLnBrk="0" hangingPunct="1">
              <a:lnSpc>
                <a:spcPct val="100000"/>
              </a:lnSpc>
              <a:spcBef>
                <a:spcPts val="1000"/>
              </a:spcBef>
              <a:spcAft>
                <a:spcPts val="500"/>
              </a:spcAft>
              <a:buClr>
                <a:schemeClr val="accent1"/>
              </a:buClr>
              <a:buFont typeface="Arial" panose="020B0604020202020204" pitchFamily="34" charset="0"/>
              <a:buNone/>
              <a:defRPr sz="180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bg1"/>
                </a:solidFill>
              </a:rPr>
              <a:t>paidleave.wa.gov</a:t>
            </a:r>
          </a:p>
        </p:txBody>
      </p:sp>
      <p:pic>
        <p:nvPicPr>
          <p:cNvPr id="6" name="Graphic 5" descr="Laptop">
            <a:extLst>
              <a:ext uri="{FF2B5EF4-FFF2-40B4-BE49-F238E27FC236}">
                <a16:creationId xmlns:a16="http://schemas.microsoft.com/office/drawing/2014/main" id="{F2A3C982-3C8C-4E95-B4BD-91FADDB76C8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73783" y="4970740"/>
            <a:ext cx="1135680" cy="1135680"/>
          </a:xfrm>
          <a:prstGeom prst="rect">
            <a:avLst/>
          </a:prstGeom>
        </p:spPr>
      </p:pic>
      <p:pic>
        <p:nvPicPr>
          <p:cNvPr id="8" name="Graphic 7" descr="Email">
            <a:extLst>
              <a:ext uri="{FF2B5EF4-FFF2-40B4-BE49-F238E27FC236}">
                <a16:creationId xmlns:a16="http://schemas.microsoft.com/office/drawing/2014/main" id="{1E01353C-7C75-4ADA-8D4E-304379F7FA6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14462" y="5070201"/>
            <a:ext cx="854172" cy="854172"/>
          </a:xfrm>
          <a:prstGeom prst="rect">
            <a:avLst/>
          </a:prstGeom>
        </p:spPr>
      </p:pic>
      <p:pic>
        <p:nvPicPr>
          <p:cNvPr id="10" name="Graphic 9" descr="Telephone">
            <a:extLst>
              <a:ext uri="{FF2B5EF4-FFF2-40B4-BE49-F238E27FC236}">
                <a16:creationId xmlns:a16="http://schemas.microsoft.com/office/drawing/2014/main" id="{A4830643-66FB-4ACC-8181-C3BDF33781D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563292" y="5070201"/>
            <a:ext cx="995894" cy="995894"/>
          </a:xfrm>
          <a:prstGeom prst="rect">
            <a:avLst/>
          </a:prstGeom>
        </p:spPr>
      </p:pic>
      <p:pic>
        <p:nvPicPr>
          <p:cNvPr id="23" name="Graphic 22" descr="Chat">
            <a:extLst>
              <a:ext uri="{FF2B5EF4-FFF2-40B4-BE49-F238E27FC236}">
                <a16:creationId xmlns:a16="http://schemas.microsoft.com/office/drawing/2014/main" id="{85B58E34-E25E-49B5-B0CB-9EE01DEC1B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317433" y="5076011"/>
            <a:ext cx="995894" cy="995894"/>
          </a:xfrm>
          <a:prstGeom prst="rect">
            <a:avLst/>
          </a:prstGeom>
        </p:spPr>
      </p:pic>
    </p:spTree>
    <p:extLst>
      <p:ext uri="{BB962C8B-B14F-4D97-AF65-F5344CB8AC3E}">
        <p14:creationId xmlns:p14="http://schemas.microsoft.com/office/powerpoint/2010/main" val="3458170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E273A9A-F336-4999-8BB6-96C3654F94F8}"/>
              </a:ext>
            </a:extLst>
          </p:cNvPr>
          <p:cNvSpPr>
            <a:spLocks noGrp="1"/>
          </p:cNvSpPr>
          <p:nvPr>
            <p:ph type="sldNum" sz="quarter" idx="11"/>
          </p:nvPr>
        </p:nvSpPr>
        <p:spPr/>
        <p:txBody>
          <a:bodyPr/>
          <a:lstStyle/>
          <a:p>
            <a:fld id="{4B73C415-D670-4716-A5EC-CC4D52CA2BAC}" type="slidenum">
              <a:rPr lang="en-ZA" smtClean="0"/>
              <a:pPr/>
              <a:t>2</a:t>
            </a:fld>
            <a:endParaRPr lang="en-ZA" dirty="0"/>
          </a:p>
        </p:txBody>
      </p:sp>
      <p:sp>
        <p:nvSpPr>
          <p:cNvPr id="2" name="Title 1">
            <a:extLst>
              <a:ext uri="{FF2B5EF4-FFF2-40B4-BE49-F238E27FC236}">
                <a16:creationId xmlns:a16="http://schemas.microsoft.com/office/drawing/2014/main" id="{D6366422-BF09-4956-BC90-39B6FE9E50A4}"/>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E9B28D64-F19F-4550-956C-F39D869DC189}"/>
              </a:ext>
            </a:extLst>
          </p:cNvPr>
          <p:cNvSpPr>
            <a:spLocks noGrp="1"/>
          </p:cNvSpPr>
          <p:nvPr>
            <p:ph type="body" sz="half" idx="2"/>
          </p:nvPr>
        </p:nvSpPr>
        <p:spPr>
          <a:xfrm>
            <a:off x="839788" y="2057400"/>
            <a:ext cx="4076161" cy="3811588"/>
          </a:xfrm>
        </p:spPr>
        <p:txBody>
          <a:bodyPr/>
          <a:lstStyle/>
          <a:p>
            <a:endParaRPr lang="en-US" dirty="0"/>
          </a:p>
          <a:p>
            <a:r>
              <a:rPr lang="en-US" sz="1800" dirty="0"/>
              <a:t>Timeline</a:t>
            </a:r>
          </a:p>
          <a:p>
            <a:r>
              <a:rPr lang="en-US" sz="1800" dirty="0"/>
              <a:t>Beta</a:t>
            </a:r>
          </a:p>
          <a:p>
            <a:r>
              <a:rPr lang="en-US" sz="1800" dirty="0"/>
              <a:t>Voluntary Plans</a:t>
            </a:r>
          </a:p>
          <a:p>
            <a:r>
              <a:rPr lang="en-US" sz="1800" dirty="0"/>
              <a:t>Partnership opportunity</a:t>
            </a:r>
          </a:p>
          <a:p>
            <a:r>
              <a:rPr lang="en-US" sz="1800" dirty="0"/>
              <a:t>Questions and discussion</a:t>
            </a:r>
          </a:p>
        </p:txBody>
      </p:sp>
      <p:sp>
        <p:nvSpPr>
          <p:cNvPr id="10" name="Content Placeholder 9">
            <a:extLst>
              <a:ext uri="{FF2B5EF4-FFF2-40B4-BE49-F238E27FC236}">
                <a16:creationId xmlns:a16="http://schemas.microsoft.com/office/drawing/2014/main" id="{E1455C95-974D-48C1-9F73-4A6932934E14}"/>
              </a:ext>
            </a:extLst>
          </p:cNvPr>
          <p:cNvSpPr>
            <a:spLocks noGrp="1"/>
          </p:cNvSpPr>
          <p:nvPr>
            <p:ph idx="1"/>
          </p:nvPr>
        </p:nvSpPr>
        <p:spPr>
          <a:xfrm>
            <a:off x="5851086" y="1257300"/>
            <a:ext cx="5501126" cy="4611688"/>
          </a:xfrm>
        </p:spPr>
        <p:txBody>
          <a:bodyPr/>
          <a:lstStyle/>
          <a:p>
            <a:pPr marL="0" indent="0" algn="ctr">
              <a:buNone/>
            </a:pPr>
            <a:endParaRPr lang="en-US" sz="2000" dirty="0"/>
          </a:p>
          <a:p>
            <a:pPr marL="0" indent="0" algn="ctr">
              <a:buNone/>
            </a:pPr>
            <a:r>
              <a:rPr lang="en-US" sz="2000" b="1" dirty="0"/>
              <a:t>Mission</a:t>
            </a:r>
          </a:p>
          <a:p>
            <a:pPr marL="0" indent="0">
              <a:buNone/>
            </a:pPr>
            <a:r>
              <a:rPr lang="en-US" sz="2000" dirty="0"/>
              <a:t>Provide an easily accessible benefit that helps employees and employers maintain economic stability and peace of mind in challenging times.</a:t>
            </a:r>
          </a:p>
          <a:p>
            <a:pPr marL="0" indent="0" algn="ctr">
              <a:buNone/>
            </a:pPr>
            <a:endParaRPr lang="en-US" sz="2000" dirty="0"/>
          </a:p>
          <a:p>
            <a:pPr marL="0" indent="0" algn="ctr">
              <a:buNone/>
            </a:pPr>
            <a:r>
              <a:rPr lang="en-US" sz="2000" b="1" dirty="0"/>
              <a:t>Vision</a:t>
            </a:r>
          </a:p>
          <a:p>
            <a:pPr marL="0" indent="0">
              <a:buNone/>
            </a:pPr>
            <a:r>
              <a:rPr lang="en-US" sz="2000" dirty="0"/>
              <a:t>Washingtonians are able to take the time to care for themselves and the people they love.</a:t>
            </a:r>
          </a:p>
          <a:p>
            <a:endParaRPr lang="en-US" dirty="0"/>
          </a:p>
        </p:txBody>
      </p:sp>
      <p:sp>
        <p:nvSpPr>
          <p:cNvPr id="5" name="Footer Placeholder 4">
            <a:extLst>
              <a:ext uri="{FF2B5EF4-FFF2-40B4-BE49-F238E27FC236}">
                <a16:creationId xmlns:a16="http://schemas.microsoft.com/office/drawing/2014/main" id="{12C2685E-9908-4545-AEFA-C58796CE4D6C}"/>
              </a:ext>
            </a:extLst>
          </p:cNvPr>
          <p:cNvSpPr>
            <a:spLocks noGrp="1"/>
          </p:cNvSpPr>
          <p:nvPr>
            <p:ph type="ftr" sz="quarter" idx="10"/>
          </p:nvPr>
        </p:nvSpPr>
        <p:spPr/>
        <p:txBody>
          <a:bodyPr/>
          <a:lstStyle/>
          <a:p>
            <a:r>
              <a:rPr lang="en-ZA"/>
              <a:t>Paid Family and Medical Leave | Employment Security Department</a:t>
            </a:r>
            <a:endParaRPr lang="en-ZA" dirty="0"/>
          </a:p>
        </p:txBody>
      </p:sp>
    </p:spTree>
    <p:extLst>
      <p:ext uri="{BB962C8B-B14F-4D97-AF65-F5344CB8AC3E}">
        <p14:creationId xmlns:p14="http://schemas.microsoft.com/office/powerpoint/2010/main" val="1096480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8F9F3-F414-4A3E-B0DD-A822BE75688D}"/>
              </a:ext>
            </a:extLst>
          </p:cNvPr>
          <p:cNvSpPr>
            <a:spLocks noGrp="1"/>
          </p:cNvSpPr>
          <p:nvPr>
            <p:ph type="title"/>
          </p:nvPr>
        </p:nvSpPr>
        <p:spPr/>
        <p:txBody>
          <a:bodyPr/>
          <a:lstStyle/>
          <a:p>
            <a:r>
              <a:rPr lang="en-US" dirty="0"/>
              <a:t>Paid Family and Medical Leave timeline</a:t>
            </a:r>
          </a:p>
        </p:txBody>
      </p:sp>
      <p:graphicFrame>
        <p:nvGraphicFramePr>
          <p:cNvPr id="5" name="Content Placeholder 4">
            <a:extLst>
              <a:ext uri="{FF2B5EF4-FFF2-40B4-BE49-F238E27FC236}">
                <a16:creationId xmlns:a16="http://schemas.microsoft.com/office/drawing/2014/main" id="{3925A643-E9F8-457B-8236-96C422ED90B8}"/>
              </a:ext>
            </a:extLst>
          </p:cNvPr>
          <p:cNvGraphicFramePr>
            <a:graphicFrameLocks noGrp="1"/>
          </p:cNvGraphicFramePr>
          <p:nvPr>
            <p:ph idx="1"/>
            <p:extLst/>
          </p:nvPr>
        </p:nvGraphicFramePr>
        <p:xfrm>
          <a:off x="425450" y="1438275"/>
          <a:ext cx="113411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430D778B-04F0-4227-AB17-44C4D89BD92C}"/>
              </a:ext>
            </a:extLst>
          </p:cNvPr>
          <p:cNvSpPr>
            <a:spLocks noGrp="1"/>
          </p:cNvSpPr>
          <p:nvPr>
            <p:ph type="sldNum" sz="quarter" idx="11"/>
          </p:nvPr>
        </p:nvSpPr>
        <p:spPr/>
        <p:txBody>
          <a:bodyPr/>
          <a:lstStyle/>
          <a:p>
            <a:fld id="{4B73C415-D670-4716-A5EC-CC4D52CA2BAC}" type="slidenum">
              <a:rPr lang="en-ZA" smtClean="0"/>
              <a:pPr/>
              <a:t>3</a:t>
            </a:fld>
            <a:endParaRPr lang="en-ZA" dirty="0"/>
          </a:p>
        </p:txBody>
      </p:sp>
      <p:sp>
        <p:nvSpPr>
          <p:cNvPr id="3" name="Footer Placeholder 2">
            <a:extLst>
              <a:ext uri="{FF2B5EF4-FFF2-40B4-BE49-F238E27FC236}">
                <a16:creationId xmlns:a16="http://schemas.microsoft.com/office/drawing/2014/main" id="{6AC3D043-00DA-4847-BFB7-F0816A05FDDE}"/>
              </a:ext>
            </a:extLst>
          </p:cNvPr>
          <p:cNvSpPr>
            <a:spLocks noGrp="1"/>
          </p:cNvSpPr>
          <p:nvPr>
            <p:ph type="ftr" sz="quarter" idx="10"/>
          </p:nvPr>
        </p:nvSpPr>
        <p:spPr/>
        <p:txBody>
          <a:bodyPr/>
          <a:lstStyle/>
          <a:p>
            <a:r>
              <a:rPr lang="en-ZA"/>
              <a:t>Paid Family and Medical Leave | Employment Security Department</a:t>
            </a:r>
            <a:endParaRPr lang="en-ZA" dirty="0"/>
          </a:p>
        </p:txBody>
      </p:sp>
      <p:sp>
        <p:nvSpPr>
          <p:cNvPr id="11" name="Left Brace 10">
            <a:extLst>
              <a:ext uri="{FF2B5EF4-FFF2-40B4-BE49-F238E27FC236}">
                <a16:creationId xmlns:a16="http://schemas.microsoft.com/office/drawing/2014/main" id="{838FFBF0-494D-4C3D-B181-16148DB1F1CA}"/>
              </a:ext>
            </a:extLst>
          </p:cNvPr>
          <p:cNvSpPr/>
          <p:nvPr/>
        </p:nvSpPr>
        <p:spPr>
          <a:xfrm rot="16200000">
            <a:off x="8046246" y="4517228"/>
            <a:ext cx="385762" cy="857255"/>
          </a:xfrm>
          <a:prstGeom prst="leftBrace">
            <a:avLst>
              <a:gd name="adj1" fmla="val 8333"/>
              <a:gd name="adj2" fmla="val 4834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4A84583F-EE1E-49A9-9998-AF94AA3AC482}"/>
              </a:ext>
            </a:extLst>
          </p:cNvPr>
          <p:cNvSpPr txBox="1"/>
          <p:nvPr/>
        </p:nvSpPr>
        <p:spPr>
          <a:xfrm>
            <a:off x="7853365" y="5304309"/>
            <a:ext cx="771524" cy="230832"/>
          </a:xfrm>
          <a:prstGeom prst="rect">
            <a:avLst/>
          </a:prstGeom>
          <a:noFill/>
        </p:spPr>
        <p:txBody>
          <a:bodyPr wrap="square" rtlCol="0">
            <a:spAutoFit/>
          </a:bodyPr>
          <a:lstStyle/>
          <a:p>
            <a:r>
              <a:rPr lang="en-US" sz="900" dirty="0"/>
              <a:t>Beta 1 &amp; 2</a:t>
            </a:r>
          </a:p>
        </p:txBody>
      </p:sp>
    </p:spTree>
    <p:extLst>
      <p:ext uri="{BB962C8B-B14F-4D97-AF65-F5344CB8AC3E}">
        <p14:creationId xmlns:p14="http://schemas.microsoft.com/office/powerpoint/2010/main" val="4123125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BECE-274D-4685-81B7-0CC352CBBEFB}"/>
              </a:ext>
            </a:extLst>
          </p:cNvPr>
          <p:cNvSpPr>
            <a:spLocks noGrp="1"/>
          </p:cNvSpPr>
          <p:nvPr>
            <p:ph type="title"/>
          </p:nvPr>
        </p:nvSpPr>
        <p:spPr/>
        <p:txBody>
          <a:bodyPr/>
          <a:lstStyle/>
          <a:p>
            <a:r>
              <a:rPr lang="en-US" dirty="0"/>
              <a:t>Beta</a:t>
            </a:r>
          </a:p>
        </p:txBody>
      </p:sp>
      <p:sp>
        <p:nvSpPr>
          <p:cNvPr id="3" name="Content Placeholder 2">
            <a:extLst>
              <a:ext uri="{FF2B5EF4-FFF2-40B4-BE49-F238E27FC236}">
                <a16:creationId xmlns:a16="http://schemas.microsoft.com/office/drawing/2014/main" id="{5A1CDCD4-8904-46F4-909C-1F2CF1AA22F3}"/>
              </a:ext>
            </a:extLst>
          </p:cNvPr>
          <p:cNvSpPr>
            <a:spLocks noGrp="1"/>
          </p:cNvSpPr>
          <p:nvPr>
            <p:ph idx="1"/>
          </p:nvPr>
        </p:nvSpPr>
        <p:spPr>
          <a:xfrm>
            <a:off x="432000" y="1253331"/>
            <a:ext cx="4984200" cy="4351338"/>
          </a:xfrm>
        </p:spPr>
        <p:txBody>
          <a:bodyPr/>
          <a:lstStyle/>
          <a:p>
            <a:pPr marL="266700" lvl="1" indent="0">
              <a:buClr>
                <a:srgbClr val="006073"/>
              </a:buClr>
              <a:buNone/>
            </a:pPr>
            <a:r>
              <a:rPr lang="en-US" b="1" dirty="0"/>
              <a:t>Beta 1: April 30 – May 21, 2019 </a:t>
            </a:r>
          </a:p>
          <a:p>
            <a:pPr lvl="1">
              <a:buClr>
                <a:srgbClr val="006073"/>
              </a:buClr>
              <a:buFont typeface="Courier New" panose="02070309020205020404" pitchFamily="49" charset="0"/>
              <a:buChar char="o"/>
            </a:pPr>
            <a:r>
              <a:rPr lang="en-US" sz="1800" dirty="0"/>
              <a:t>Large employers that conduct their own reporting and payments.</a:t>
            </a:r>
          </a:p>
          <a:p>
            <a:pPr marL="266700" lvl="1" indent="0">
              <a:buClr>
                <a:srgbClr val="006073"/>
              </a:buClr>
              <a:buNone/>
            </a:pPr>
            <a:r>
              <a:rPr lang="en-US" b="1" dirty="0"/>
              <a:t>Beta 2: June 1 – June 21, 2019</a:t>
            </a:r>
          </a:p>
          <a:p>
            <a:pPr lvl="1">
              <a:buClr>
                <a:srgbClr val="006073"/>
              </a:buClr>
              <a:buFont typeface="Courier New" panose="02070309020205020404" pitchFamily="49" charset="0"/>
              <a:buChar char="o"/>
            </a:pPr>
            <a:r>
              <a:rPr lang="en-US" sz="1800" dirty="0"/>
              <a:t>Large payroll and accounting companies that conduct reporting and payment on behalf of other employers</a:t>
            </a:r>
          </a:p>
          <a:p>
            <a:pPr lvl="1">
              <a:buClr>
                <a:srgbClr val="006073"/>
              </a:buClr>
              <a:buFont typeface="Courier New" panose="02070309020205020404" pitchFamily="49" charset="0"/>
              <a:buChar char="o"/>
            </a:pPr>
            <a:r>
              <a:rPr lang="en-US" sz="1800" dirty="0"/>
              <a:t>A select number of small businesses</a:t>
            </a:r>
          </a:p>
          <a:p>
            <a:pPr lvl="1">
              <a:buClr>
                <a:srgbClr val="006073"/>
              </a:buClr>
              <a:buFont typeface="Courier New" panose="02070309020205020404" pitchFamily="49" charset="0"/>
              <a:buChar char="o"/>
            </a:pPr>
            <a:r>
              <a:rPr lang="en-US" sz="1800" dirty="0"/>
              <a:t>A select number of employers that have active voluntary plans will submit wage reports</a:t>
            </a:r>
          </a:p>
          <a:p>
            <a:pPr marL="266700" lvl="1" indent="0">
              <a:buClr>
                <a:srgbClr val="006073"/>
              </a:buClr>
              <a:buNone/>
            </a:pPr>
            <a:r>
              <a:rPr lang="en-US" b="1" dirty="0"/>
              <a:t>All-employer launch: July 1- July 31, 2019</a:t>
            </a:r>
          </a:p>
          <a:p>
            <a:endParaRPr lang="en-US" dirty="0"/>
          </a:p>
        </p:txBody>
      </p:sp>
      <p:sp>
        <p:nvSpPr>
          <p:cNvPr id="4" name="Slide Number Placeholder 3">
            <a:extLst>
              <a:ext uri="{FF2B5EF4-FFF2-40B4-BE49-F238E27FC236}">
                <a16:creationId xmlns:a16="http://schemas.microsoft.com/office/drawing/2014/main" id="{08A60DEE-77E1-4343-9E93-6D8ECE657CF5}"/>
              </a:ext>
            </a:extLst>
          </p:cNvPr>
          <p:cNvSpPr>
            <a:spLocks noGrp="1"/>
          </p:cNvSpPr>
          <p:nvPr>
            <p:ph type="sldNum" sz="quarter" idx="11"/>
          </p:nvPr>
        </p:nvSpPr>
        <p:spPr/>
        <p:txBody>
          <a:bodyPr/>
          <a:lstStyle/>
          <a:p>
            <a:fld id="{4B73C415-D670-4716-A5EC-CC4D52CA2BAC}" type="slidenum">
              <a:rPr lang="en-ZA" smtClean="0"/>
              <a:pPr/>
              <a:t>4</a:t>
            </a:fld>
            <a:endParaRPr lang="en-ZA" dirty="0"/>
          </a:p>
        </p:txBody>
      </p:sp>
      <p:pic>
        <p:nvPicPr>
          <p:cNvPr id="6" name="Picture 5" descr="A group of people standing around a table&#10;&#10;Description generated with very high confidence">
            <a:extLst>
              <a:ext uri="{FF2B5EF4-FFF2-40B4-BE49-F238E27FC236}">
                <a16:creationId xmlns:a16="http://schemas.microsoft.com/office/drawing/2014/main" id="{E846EED2-4BE5-4091-AB3D-898332CDEA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7975" y="1439012"/>
            <a:ext cx="4954133" cy="3715600"/>
          </a:xfrm>
          <a:prstGeom prst="rect">
            <a:avLst/>
          </a:prstGeom>
        </p:spPr>
      </p:pic>
      <p:sp>
        <p:nvSpPr>
          <p:cNvPr id="5" name="Rectangle 4">
            <a:extLst>
              <a:ext uri="{FF2B5EF4-FFF2-40B4-BE49-F238E27FC236}">
                <a16:creationId xmlns:a16="http://schemas.microsoft.com/office/drawing/2014/main" id="{1ED462BD-CCCD-465C-AF5D-22F96C385E03}"/>
              </a:ext>
            </a:extLst>
          </p:cNvPr>
          <p:cNvSpPr/>
          <p:nvPr/>
        </p:nvSpPr>
        <p:spPr>
          <a:xfrm>
            <a:off x="7469436" y="5154612"/>
            <a:ext cx="4142672" cy="2643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995C270-0222-43A1-82B0-A83C5E476173}"/>
              </a:ext>
            </a:extLst>
          </p:cNvPr>
          <p:cNvSpPr txBox="1"/>
          <p:nvPr/>
        </p:nvSpPr>
        <p:spPr>
          <a:xfrm>
            <a:off x="6657975" y="5154612"/>
            <a:ext cx="4693186" cy="369332"/>
          </a:xfrm>
          <a:prstGeom prst="rect">
            <a:avLst/>
          </a:prstGeom>
          <a:noFill/>
        </p:spPr>
        <p:txBody>
          <a:bodyPr wrap="square" rtlCol="0">
            <a:spAutoFit/>
          </a:bodyPr>
          <a:lstStyle/>
          <a:p>
            <a:r>
              <a:rPr lang="en-US" dirty="0"/>
              <a:t>Day one beta team</a:t>
            </a:r>
          </a:p>
        </p:txBody>
      </p:sp>
      <p:sp>
        <p:nvSpPr>
          <p:cNvPr id="8" name="Footer Placeholder 7">
            <a:extLst>
              <a:ext uri="{FF2B5EF4-FFF2-40B4-BE49-F238E27FC236}">
                <a16:creationId xmlns:a16="http://schemas.microsoft.com/office/drawing/2014/main" id="{56CB2880-2606-4531-B3BE-C1CF4B0E8AC3}"/>
              </a:ext>
            </a:extLst>
          </p:cNvPr>
          <p:cNvSpPr>
            <a:spLocks noGrp="1"/>
          </p:cNvSpPr>
          <p:nvPr>
            <p:ph type="ftr" sz="quarter" idx="10"/>
          </p:nvPr>
        </p:nvSpPr>
        <p:spPr/>
        <p:txBody>
          <a:bodyPr/>
          <a:lstStyle/>
          <a:p>
            <a:r>
              <a:rPr lang="en-ZA"/>
              <a:t>Paid Family and Medical Leave | Employment Security Department</a:t>
            </a:r>
            <a:endParaRPr lang="en-ZA" dirty="0"/>
          </a:p>
        </p:txBody>
      </p:sp>
    </p:spTree>
    <p:extLst>
      <p:ext uri="{BB962C8B-B14F-4D97-AF65-F5344CB8AC3E}">
        <p14:creationId xmlns:p14="http://schemas.microsoft.com/office/powerpoint/2010/main" val="1311911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CBD08-06A2-4507-A3EA-8FACF179B6CD}"/>
              </a:ext>
            </a:extLst>
          </p:cNvPr>
          <p:cNvSpPr>
            <a:spLocks noGrp="1"/>
          </p:cNvSpPr>
          <p:nvPr>
            <p:ph type="title"/>
          </p:nvPr>
        </p:nvSpPr>
        <p:spPr/>
        <p:txBody>
          <a:bodyPr/>
          <a:lstStyle/>
          <a:p>
            <a:r>
              <a:rPr lang="en-US" dirty="0"/>
              <a:t>Beta dashboard</a:t>
            </a:r>
          </a:p>
        </p:txBody>
      </p:sp>
      <p:sp>
        <p:nvSpPr>
          <p:cNvPr id="4" name="Slide Number Placeholder 3">
            <a:extLst>
              <a:ext uri="{FF2B5EF4-FFF2-40B4-BE49-F238E27FC236}">
                <a16:creationId xmlns:a16="http://schemas.microsoft.com/office/drawing/2014/main" id="{D258AA9E-786B-4413-BC32-024FADC3B0DA}"/>
              </a:ext>
            </a:extLst>
          </p:cNvPr>
          <p:cNvSpPr>
            <a:spLocks noGrp="1"/>
          </p:cNvSpPr>
          <p:nvPr>
            <p:ph type="sldNum" sz="quarter" idx="11"/>
          </p:nvPr>
        </p:nvSpPr>
        <p:spPr/>
        <p:txBody>
          <a:bodyPr/>
          <a:lstStyle/>
          <a:p>
            <a:fld id="{4B73C415-D670-4716-A5EC-CC4D52CA2BAC}" type="slidenum">
              <a:rPr lang="en-ZA" smtClean="0"/>
              <a:pPr/>
              <a:t>5</a:t>
            </a:fld>
            <a:endParaRPr lang="en-ZA" dirty="0"/>
          </a:p>
        </p:txBody>
      </p:sp>
      <p:pic>
        <p:nvPicPr>
          <p:cNvPr id="8" name="Content Placeholder 7" descr="A screenshot of a cell phone&#10;&#10;Description generated with very high confidence">
            <a:extLst>
              <a:ext uri="{FF2B5EF4-FFF2-40B4-BE49-F238E27FC236}">
                <a16:creationId xmlns:a16="http://schemas.microsoft.com/office/drawing/2014/main" id="{AEFE05CE-D435-4255-AD43-FA0FE761D3F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9025" y="1115108"/>
            <a:ext cx="8953950" cy="4999146"/>
          </a:xfrm>
        </p:spPr>
      </p:pic>
      <p:sp>
        <p:nvSpPr>
          <p:cNvPr id="3" name="Footer Placeholder 2">
            <a:extLst>
              <a:ext uri="{FF2B5EF4-FFF2-40B4-BE49-F238E27FC236}">
                <a16:creationId xmlns:a16="http://schemas.microsoft.com/office/drawing/2014/main" id="{CD01FDB2-43D8-404A-899B-85452286BC81}"/>
              </a:ext>
            </a:extLst>
          </p:cNvPr>
          <p:cNvSpPr>
            <a:spLocks noGrp="1"/>
          </p:cNvSpPr>
          <p:nvPr>
            <p:ph type="ftr" sz="quarter" idx="10"/>
          </p:nvPr>
        </p:nvSpPr>
        <p:spPr/>
        <p:txBody>
          <a:bodyPr/>
          <a:lstStyle/>
          <a:p>
            <a:r>
              <a:rPr lang="en-ZA" dirty="0"/>
              <a:t>Paid Family and Medical Leave | Employment Security Department</a:t>
            </a:r>
          </a:p>
        </p:txBody>
      </p:sp>
    </p:spTree>
    <p:extLst>
      <p:ext uri="{BB962C8B-B14F-4D97-AF65-F5344CB8AC3E}">
        <p14:creationId xmlns:p14="http://schemas.microsoft.com/office/powerpoint/2010/main" val="2016378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F625C-3A91-4735-B282-D3580E79F328}"/>
              </a:ext>
            </a:extLst>
          </p:cNvPr>
          <p:cNvSpPr>
            <a:spLocks noGrp="1"/>
          </p:cNvSpPr>
          <p:nvPr>
            <p:ph type="title"/>
          </p:nvPr>
        </p:nvSpPr>
        <p:spPr/>
        <p:txBody>
          <a:bodyPr/>
          <a:lstStyle/>
          <a:p>
            <a:r>
              <a:rPr lang="en-US" dirty="0"/>
              <a:t>Voluntary Plans</a:t>
            </a:r>
            <a:br>
              <a:rPr lang="en-US" dirty="0"/>
            </a:br>
            <a:r>
              <a:rPr lang="en-US" sz="1400" b="1" dirty="0"/>
              <a:t>As of 17 April 2019</a:t>
            </a:r>
          </a:p>
        </p:txBody>
      </p:sp>
      <p:graphicFrame>
        <p:nvGraphicFramePr>
          <p:cNvPr id="3" name="Content Placeholder 4">
            <a:extLst>
              <a:ext uri="{FF2B5EF4-FFF2-40B4-BE49-F238E27FC236}">
                <a16:creationId xmlns:a16="http://schemas.microsoft.com/office/drawing/2014/main" id="{C2617DE0-198A-4118-B10E-FF707CDF77BD}"/>
              </a:ext>
            </a:extLst>
          </p:cNvPr>
          <p:cNvGraphicFramePr>
            <a:graphicFrameLocks/>
          </p:cNvGraphicFramePr>
          <p:nvPr>
            <p:extLst/>
          </p:nvPr>
        </p:nvGraphicFramePr>
        <p:xfrm>
          <a:off x="838200" y="1703706"/>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D967112A-BC83-498D-B8C1-785BEEC2B14A}"/>
              </a:ext>
            </a:extLst>
          </p:cNvPr>
          <p:cNvSpPr>
            <a:spLocks noGrp="1"/>
          </p:cNvSpPr>
          <p:nvPr>
            <p:ph type="ftr" sz="quarter" idx="11"/>
          </p:nvPr>
        </p:nvSpPr>
        <p:spPr/>
        <p:txBody>
          <a:bodyPr/>
          <a:lstStyle/>
          <a:p>
            <a:r>
              <a:rPr lang="en-US"/>
              <a:t>Paid Family and Medical Leave | Employment Security Department</a:t>
            </a:r>
          </a:p>
        </p:txBody>
      </p:sp>
    </p:spTree>
    <p:extLst>
      <p:ext uri="{BB962C8B-B14F-4D97-AF65-F5344CB8AC3E}">
        <p14:creationId xmlns:p14="http://schemas.microsoft.com/office/powerpoint/2010/main" val="3857127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A66C-7AB8-4170-A30F-B5DECAE9D512}"/>
              </a:ext>
            </a:extLst>
          </p:cNvPr>
          <p:cNvSpPr>
            <a:spLocks noGrp="1"/>
          </p:cNvSpPr>
          <p:nvPr>
            <p:ph type="title"/>
          </p:nvPr>
        </p:nvSpPr>
        <p:spPr/>
        <p:txBody>
          <a:bodyPr/>
          <a:lstStyle/>
          <a:p>
            <a:r>
              <a:rPr lang="en-US" dirty="0"/>
              <a:t>Communications</a:t>
            </a:r>
          </a:p>
        </p:txBody>
      </p:sp>
      <p:sp>
        <p:nvSpPr>
          <p:cNvPr id="3" name="Content Placeholder 2">
            <a:extLst>
              <a:ext uri="{FF2B5EF4-FFF2-40B4-BE49-F238E27FC236}">
                <a16:creationId xmlns:a16="http://schemas.microsoft.com/office/drawing/2014/main" id="{32C24890-6B1D-4F67-A752-8CF68E35F15D}"/>
              </a:ext>
            </a:extLst>
          </p:cNvPr>
          <p:cNvSpPr>
            <a:spLocks noGrp="1"/>
          </p:cNvSpPr>
          <p:nvPr>
            <p:ph sz="half" idx="1"/>
          </p:nvPr>
        </p:nvSpPr>
        <p:spPr>
          <a:xfrm>
            <a:off x="432000" y="1567096"/>
            <a:ext cx="5472000" cy="4351338"/>
          </a:xfrm>
        </p:spPr>
        <p:txBody>
          <a:bodyPr/>
          <a:lstStyle/>
          <a:p>
            <a:r>
              <a:rPr lang="en-US" sz="2800" dirty="0"/>
              <a:t>Paid ads</a:t>
            </a:r>
          </a:p>
          <a:p>
            <a:r>
              <a:rPr lang="en-US" sz="2800" dirty="0"/>
              <a:t>Outreach</a:t>
            </a:r>
          </a:p>
          <a:p>
            <a:r>
              <a:rPr lang="en-US" sz="2800" dirty="0"/>
              <a:t>Direct communication</a:t>
            </a:r>
          </a:p>
          <a:p>
            <a:r>
              <a:rPr lang="en-US" sz="2800" dirty="0"/>
              <a:t>Shareable tools</a:t>
            </a:r>
          </a:p>
        </p:txBody>
      </p:sp>
      <p:sp>
        <p:nvSpPr>
          <p:cNvPr id="4" name="Content Placeholder 3">
            <a:extLst>
              <a:ext uri="{FF2B5EF4-FFF2-40B4-BE49-F238E27FC236}">
                <a16:creationId xmlns:a16="http://schemas.microsoft.com/office/drawing/2014/main" id="{8493A35B-7742-46FD-A83A-E743E9E79DC7}"/>
              </a:ext>
            </a:extLst>
          </p:cNvPr>
          <p:cNvSpPr>
            <a:spLocks noGrp="1"/>
          </p:cNvSpPr>
          <p:nvPr>
            <p:ph sz="half" idx="2"/>
          </p:nvPr>
        </p:nvSpPr>
        <p:spPr>
          <a:xfrm>
            <a:off x="432000" y="5414603"/>
            <a:ext cx="6010745" cy="660673"/>
          </a:xfrm>
        </p:spPr>
        <p:txBody>
          <a:bodyPr/>
          <a:lstStyle/>
          <a:p>
            <a:pPr marL="0" indent="0">
              <a:buNone/>
            </a:pPr>
            <a:r>
              <a:rPr lang="en-US" b="1" dirty="0"/>
              <a:t>Over 88% of employers are familiar </a:t>
            </a:r>
            <a:r>
              <a:rPr lang="en-US" dirty="0"/>
              <a:t>with Paid Family and Medical Leave</a:t>
            </a:r>
          </a:p>
        </p:txBody>
      </p:sp>
      <p:sp>
        <p:nvSpPr>
          <p:cNvPr id="5" name="Slide Number Placeholder 4">
            <a:extLst>
              <a:ext uri="{FF2B5EF4-FFF2-40B4-BE49-F238E27FC236}">
                <a16:creationId xmlns:a16="http://schemas.microsoft.com/office/drawing/2014/main" id="{8DA11805-AF6E-4A3F-97F3-28C15C3D08A3}"/>
              </a:ext>
            </a:extLst>
          </p:cNvPr>
          <p:cNvSpPr>
            <a:spLocks noGrp="1"/>
          </p:cNvSpPr>
          <p:nvPr>
            <p:ph type="sldNum" sz="quarter" idx="11"/>
          </p:nvPr>
        </p:nvSpPr>
        <p:spPr/>
        <p:txBody>
          <a:bodyPr/>
          <a:lstStyle/>
          <a:p>
            <a:fld id="{4B73C415-D670-4716-A5EC-CC4D52CA2BAC}" type="slidenum">
              <a:rPr lang="en-ZA" smtClean="0"/>
              <a:pPr/>
              <a:t>7</a:t>
            </a:fld>
            <a:endParaRPr lang="en-ZA" dirty="0"/>
          </a:p>
        </p:txBody>
      </p:sp>
      <p:pic>
        <p:nvPicPr>
          <p:cNvPr id="6" name="Picture 5">
            <a:extLst>
              <a:ext uri="{FF2B5EF4-FFF2-40B4-BE49-F238E27FC236}">
                <a16:creationId xmlns:a16="http://schemas.microsoft.com/office/drawing/2014/main" id="{1EEC1064-E055-4668-BA74-60A83F2C1931}"/>
              </a:ext>
            </a:extLst>
          </p:cNvPr>
          <p:cNvPicPr>
            <a:picLocks noChangeAspect="1"/>
          </p:cNvPicPr>
          <p:nvPr/>
        </p:nvPicPr>
        <p:blipFill>
          <a:blip r:embed="rId3"/>
          <a:stretch>
            <a:fillRect/>
          </a:stretch>
        </p:blipFill>
        <p:spPr>
          <a:xfrm>
            <a:off x="5904000" y="699755"/>
            <a:ext cx="1800250" cy="2337843"/>
          </a:xfrm>
          <a:prstGeom prst="rect">
            <a:avLst/>
          </a:prstGeom>
        </p:spPr>
      </p:pic>
      <p:pic>
        <p:nvPicPr>
          <p:cNvPr id="10" name="Picture 9" descr="A close up of a person&#10;&#10;Description generated with high confidence">
            <a:extLst>
              <a:ext uri="{FF2B5EF4-FFF2-40B4-BE49-F238E27FC236}">
                <a16:creationId xmlns:a16="http://schemas.microsoft.com/office/drawing/2014/main" id="{8621FBD6-0235-442D-9E89-F3431EBBFD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5373" y="3618940"/>
            <a:ext cx="3255977" cy="1795663"/>
          </a:xfrm>
          <a:prstGeom prst="rect">
            <a:avLst/>
          </a:prstGeom>
        </p:spPr>
      </p:pic>
      <p:pic>
        <p:nvPicPr>
          <p:cNvPr id="12" name="Picture 11" descr="A person smiling for the camera&#10;&#10;Description generated with very high confidence">
            <a:extLst>
              <a:ext uri="{FF2B5EF4-FFF2-40B4-BE49-F238E27FC236}">
                <a16:creationId xmlns:a16="http://schemas.microsoft.com/office/drawing/2014/main" id="{CEAFC843-8627-4372-A98E-226EDD52A9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94108" y="723390"/>
            <a:ext cx="2678717" cy="2314208"/>
          </a:xfrm>
          <a:prstGeom prst="rect">
            <a:avLst/>
          </a:prstGeom>
        </p:spPr>
      </p:pic>
    </p:spTree>
    <p:extLst>
      <p:ext uri="{BB962C8B-B14F-4D97-AF65-F5344CB8AC3E}">
        <p14:creationId xmlns:p14="http://schemas.microsoft.com/office/powerpoint/2010/main" val="698299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C24890-6B1D-4F67-A752-8CF68E35F15D}"/>
              </a:ext>
            </a:extLst>
          </p:cNvPr>
          <p:cNvSpPr>
            <a:spLocks noGrp="1"/>
          </p:cNvSpPr>
          <p:nvPr>
            <p:ph sz="half" idx="1"/>
          </p:nvPr>
        </p:nvSpPr>
        <p:spPr>
          <a:xfrm>
            <a:off x="420000" y="1502748"/>
            <a:ext cx="5876025" cy="3469302"/>
          </a:xfrm>
        </p:spPr>
        <p:txBody>
          <a:bodyPr/>
          <a:lstStyle/>
          <a:p>
            <a:pPr marL="266700" lvl="1" indent="0">
              <a:buClr>
                <a:srgbClr val="006073"/>
              </a:buClr>
              <a:buNone/>
            </a:pPr>
            <a:r>
              <a:rPr lang="en-US" sz="3200" dirty="0"/>
              <a:t>Program ambassadors:</a:t>
            </a:r>
          </a:p>
          <a:p>
            <a:pPr lvl="1">
              <a:lnSpc>
                <a:spcPct val="200000"/>
              </a:lnSpc>
              <a:buClr>
                <a:srgbClr val="006073"/>
              </a:buClr>
              <a:buFont typeface="Courier New" panose="02070309020205020404" pitchFamily="49" charset="0"/>
              <a:buChar char="o"/>
            </a:pPr>
            <a:r>
              <a:rPr lang="en-US" sz="2400" dirty="0"/>
              <a:t>Receive training to give presentations</a:t>
            </a:r>
          </a:p>
          <a:p>
            <a:pPr lvl="1">
              <a:lnSpc>
                <a:spcPct val="200000"/>
              </a:lnSpc>
              <a:buClr>
                <a:srgbClr val="006073"/>
              </a:buClr>
              <a:buFont typeface="Courier New" panose="02070309020205020404" pitchFamily="49" charset="0"/>
              <a:buChar char="o"/>
            </a:pPr>
            <a:r>
              <a:rPr lang="en-US" sz="2400" dirty="0"/>
              <a:t>Have access to sharable content and updated information</a:t>
            </a:r>
          </a:p>
          <a:p>
            <a:pPr lvl="1">
              <a:lnSpc>
                <a:spcPct val="200000"/>
              </a:lnSpc>
              <a:buClr>
                <a:srgbClr val="006073"/>
              </a:buClr>
              <a:buFont typeface="Courier New" panose="02070309020205020404" pitchFamily="49" charset="0"/>
              <a:buChar char="o"/>
            </a:pPr>
            <a:r>
              <a:rPr lang="en-US" sz="2400" dirty="0"/>
              <a:t>Help our customers </a:t>
            </a:r>
          </a:p>
        </p:txBody>
      </p:sp>
      <p:sp>
        <p:nvSpPr>
          <p:cNvPr id="5" name="Slide Number Placeholder 4">
            <a:extLst>
              <a:ext uri="{FF2B5EF4-FFF2-40B4-BE49-F238E27FC236}">
                <a16:creationId xmlns:a16="http://schemas.microsoft.com/office/drawing/2014/main" id="{8DA11805-AF6E-4A3F-97F3-28C15C3D08A3}"/>
              </a:ext>
            </a:extLst>
          </p:cNvPr>
          <p:cNvSpPr>
            <a:spLocks noGrp="1"/>
          </p:cNvSpPr>
          <p:nvPr>
            <p:ph type="sldNum" sz="quarter" idx="11"/>
          </p:nvPr>
        </p:nvSpPr>
        <p:spPr>
          <a:xfrm>
            <a:off x="11772000" y="6365363"/>
            <a:ext cx="420000" cy="421200"/>
          </a:xfrm>
        </p:spPr>
        <p:txBody>
          <a:bodyPr/>
          <a:lstStyle/>
          <a:p>
            <a:fld id="{4B73C415-D670-4716-A5EC-CC4D52CA2BAC}" type="slidenum">
              <a:rPr lang="en-ZA" smtClean="0"/>
              <a:pPr/>
              <a:t>8</a:t>
            </a:fld>
            <a:endParaRPr lang="en-ZA" dirty="0"/>
          </a:p>
        </p:txBody>
      </p:sp>
      <p:sp>
        <p:nvSpPr>
          <p:cNvPr id="8" name="Title 1">
            <a:extLst>
              <a:ext uri="{FF2B5EF4-FFF2-40B4-BE49-F238E27FC236}">
                <a16:creationId xmlns:a16="http://schemas.microsoft.com/office/drawing/2014/main" id="{1D05DE91-C268-4694-8810-DF79F340206D}"/>
              </a:ext>
            </a:extLst>
          </p:cNvPr>
          <p:cNvSpPr txBox="1">
            <a:spLocks/>
          </p:cNvSpPr>
          <p:nvPr/>
        </p:nvSpPr>
        <p:spPr>
          <a:xfrm>
            <a:off x="426000" y="414624"/>
            <a:ext cx="11340000" cy="43200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600" kern="1200" spc="-150">
                <a:solidFill>
                  <a:schemeClr val="tx2"/>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t>What a partnership looks like</a:t>
            </a:r>
            <a:endParaRPr lang="en-US" dirty="0"/>
          </a:p>
        </p:txBody>
      </p:sp>
      <p:pic>
        <p:nvPicPr>
          <p:cNvPr id="10" name="Picture 9" descr="A close up of text on a white background&#10;&#10;Description generated with very high confidence">
            <a:extLst>
              <a:ext uri="{FF2B5EF4-FFF2-40B4-BE49-F238E27FC236}">
                <a16:creationId xmlns:a16="http://schemas.microsoft.com/office/drawing/2014/main" id="{923ECE34-3256-49E9-B806-D8A3C09FA1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2280" y="846624"/>
            <a:ext cx="4881880" cy="4881880"/>
          </a:xfrm>
          <a:prstGeom prst="rect">
            <a:avLst/>
          </a:prstGeom>
        </p:spPr>
      </p:pic>
    </p:spTree>
    <p:extLst>
      <p:ext uri="{BB962C8B-B14F-4D97-AF65-F5344CB8AC3E}">
        <p14:creationId xmlns:p14="http://schemas.microsoft.com/office/powerpoint/2010/main" val="4216660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A32E79-66B2-4FA9-B683-C07929101C2A}"/>
              </a:ext>
            </a:extLst>
          </p:cNvPr>
          <p:cNvSpPr>
            <a:spLocks noGrp="1"/>
          </p:cNvSpPr>
          <p:nvPr>
            <p:ph sz="half" idx="1"/>
          </p:nvPr>
        </p:nvSpPr>
        <p:spPr>
          <a:xfrm>
            <a:off x="432000" y="1443037"/>
            <a:ext cx="5997375" cy="4351338"/>
          </a:xfrm>
        </p:spPr>
        <p:txBody>
          <a:bodyPr/>
          <a:lstStyle/>
          <a:p>
            <a:pPr marL="266700" lvl="1" indent="0">
              <a:lnSpc>
                <a:spcPct val="150000"/>
              </a:lnSpc>
              <a:buClr>
                <a:srgbClr val="006073"/>
              </a:buClr>
              <a:buNone/>
            </a:pPr>
            <a:r>
              <a:rPr lang="en-US" sz="2400" dirty="0"/>
              <a:t>We need your partnership to:</a:t>
            </a:r>
          </a:p>
          <a:p>
            <a:pPr lvl="1">
              <a:lnSpc>
                <a:spcPct val="150000"/>
              </a:lnSpc>
              <a:buClr>
                <a:srgbClr val="006073"/>
              </a:buClr>
              <a:buFont typeface="Courier New" panose="02070309020205020404" pitchFamily="49" charset="0"/>
              <a:buChar char="o"/>
            </a:pPr>
            <a:r>
              <a:rPr lang="en-US" sz="2400" dirty="0"/>
              <a:t>Connect us with your networks</a:t>
            </a:r>
          </a:p>
          <a:p>
            <a:pPr lvl="1">
              <a:lnSpc>
                <a:spcPct val="150000"/>
              </a:lnSpc>
              <a:buClr>
                <a:srgbClr val="006073"/>
              </a:buClr>
              <a:buFont typeface="Courier New" panose="02070309020205020404" pitchFamily="49" charset="0"/>
              <a:buChar char="o"/>
            </a:pPr>
            <a:r>
              <a:rPr lang="en-US" sz="2400" dirty="0"/>
              <a:t>Messengers in the community</a:t>
            </a:r>
          </a:p>
          <a:p>
            <a:pPr lvl="1">
              <a:lnSpc>
                <a:spcPct val="150000"/>
              </a:lnSpc>
              <a:buClr>
                <a:srgbClr val="006073"/>
              </a:buClr>
              <a:buFont typeface="Courier New" panose="02070309020205020404" pitchFamily="49" charset="0"/>
              <a:buChar char="o"/>
            </a:pPr>
            <a:r>
              <a:rPr lang="en-US" sz="2400" dirty="0"/>
              <a:t>Convene a meeting with key stakeholder groups </a:t>
            </a:r>
          </a:p>
          <a:p>
            <a:pPr lvl="2">
              <a:buClr>
                <a:srgbClr val="006073"/>
              </a:buClr>
              <a:buFont typeface="Wingdings" panose="05000000000000000000" pitchFamily="2" charset="2"/>
              <a:buChar char="§"/>
            </a:pPr>
            <a:r>
              <a:rPr lang="en-US" dirty="0"/>
              <a:t>Small business </a:t>
            </a:r>
          </a:p>
          <a:p>
            <a:pPr lvl="2">
              <a:buClr>
                <a:srgbClr val="006073"/>
              </a:buClr>
              <a:buFont typeface="Wingdings" panose="05000000000000000000" pitchFamily="2" charset="2"/>
              <a:buChar char="§"/>
            </a:pPr>
            <a:r>
              <a:rPr lang="en-US" dirty="0"/>
              <a:t>Human services groups</a:t>
            </a:r>
          </a:p>
          <a:p>
            <a:pPr lvl="2">
              <a:buClr>
                <a:srgbClr val="006073"/>
              </a:buClr>
              <a:buFont typeface="Wingdings" panose="05000000000000000000" pitchFamily="2" charset="2"/>
              <a:buChar char="§"/>
            </a:pPr>
            <a:r>
              <a:rPr lang="en-US" dirty="0"/>
              <a:t>Medical providers and community health networks</a:t>
            </a:r>
          </a:p>
        </p:txBody>
      </p:sp>
      <p:sp>
        <p:nvSpPr>
          <p:cNvPr id="5" name="Slide Number Placeholder 4">
            <a:extLst>
              <a:ext uri="{FF2B5EF4-FFF2-40B4-BE49-F238E27FC236}">
                <a16:creationId xmlns:a16="http://schemas.microsoft.com/office/drawing/2014/main" id="{A9765558-0B2A-4446-AE38-0CC994632530}"/>
              </a:ext>
            </a:extLst>
          </p:cNvPr>
          <p:cNvSpPr>
            <a:spLocks noGrp="1"/>
          </p:cNvSpPr>
          <p:nvPr>
            <p:ph type="sldNum" sz="quarter" idx="11"/>
          </p:nvPr>
        </p:nvSpPr>
        <p:spPr/>
        <p:txBody>
          <a:bodyPr/>
          <a:lstStyle/>
          <a:p>
            <a:fld id="{4B73C415-D670-4716-A5EC-CC4D52CA2BAC}" type="slidenum">
              <a:rPr lang="en-ZA" smtClean="0"/>
              <a:pPr/>
              <a:t>9</a:t>
            </a:fld>
            <a:endParaRPr lang="en-ZA" dirty="0"/>
          </a:p>
        </p:txBody>
      </p:sp>
      <p:pic>
        <p:nvPicPr>
          <p:cNvPr id="11" name="Content Placeholder 10" descr="A picture containing building, sign&#10;&#10;Description generated with high confidence">
            <a:extLst>
              <a:ext uri="{FF2B5EF4-FFF2-40B4-BE49-F238E27FC236}">
                <a16:creationId xmlns:a16="http://schemas.microsoft.com/office/drawing/2014/main" id="{84128E49-C1F7-4D89-ABA6-5A03A2CBAA2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860382" y="1443038"/>
            <a:ext cx="4351337" cy="4351337"/>
          </a:xfrm>
        </p:spPr>
      </p:pic>
      <p:sp>
        <p:nvSpPr>
          <p:cNvPr id="4" name="Title 3">
            <a:extLst>
              <a:ext uri="{FF2B5EF4-FFF2-40B4-BE49-F238E27FC236}">
                <a16:creationId xmlns:a16="http://schemas.microsoft.com/office/drawing/2014/main" id="{0D5173A3-6D7A-4900-8CB0-0425C14D7345}"/>
              </a:ext>
            </a:extLst>
          </p:cNvPr>
          <p:cNvSpPr>
            <a:spLocks noGrp="1"/>
          </p:cNvSpPr>
          <p:nvPr>
            <p:ph type="title"/>
          </p:nvPr>
        </p:nvSpPr>
        <p:spPr/>
        <p:txBody>
          <a:bodyPr/>
          <a:lstStyle/>
          <a:p>
            <a:r>
              <a:rPr lang="en-US" dirty="0"/>
              <a:t>Partnership</a:t>
            </a:r>
          </a:p>
        </p:txBody>
      </p:sp>
    </p:spTree>
    <p:extLst>
      <p:ext uri="{BB962C8B-B14F-4D97-AF65-F5344CB8AC3E}">
        <p14:creationId xmlns:p14="http://schemas.microsoft.com/office/powerpoint/2010/main" val="2218443945"/>
      </p:ext>
    </p:extLst>
  </p:cSld>
  <p:clrMapOvr>
    <a:masterClrMapping/>
  </p:clrMapOvr>
</p:sld>
</file>

<file path=ppt/theme/theme1.xml><?xml version="1.0" encoding="utf-8"?>
<a:theme xmlns:a="http://schemas.openxmlformats.org/drawingml/2006/main" name="Office Theme">
  <a:themeElements>
    <a:clrScheme name="PFML">
      <a:dk1>
        <a:srgbClr val="54565B"/>
      </a:dk1>
      <a:lt1>
        <a:sysClr val="window" lastClr="FFFFFF"/>
      </a:lt1>
      <a:dk2>
        <a:srgbClr val="54565B"/>
      </a:dk2>
      <a:lt2>
        <a:srgbClr val="F7F7F7"/>
      </a:lt2>
      <a:accent1>
        <a:srgbClr val="006073"/>
      </a:accent1>
      <a:accent2>
        <a:srgbClr val="B8D1DC"/>
      </a:accent2>
      <a:accent3>
        <a:srgbClr val="E96952"/>
      </a:accent3>
      <a:accent4>
        <a:srgbClr val="F09788"/>
      </a:accent4>
      <a:accent5>
        <a:srgbClr val="00343E"/>
      </a:accent5>
      <a:accent6>
        <a:srgbClr val="525353"/>
      </a:accent6>
      <a:hlink>
        <a:srgbClr val="006073"/>
      </a:hlink>
      <a:folHlink>
        <a:srgbClr val="B8D1DC"/>
      </a:folHlink>
    </a:clrScheme>
    <a:fontScheme name="Custom 2">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ech Pitch Deck_SB - v6.potx" id="{93EB355F-44AA-4C3B-B422-06FEF3368D10}" vid="{6D3ED4B3-79CD-40AE-9163-46339FA9878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9B947113972142A32DAC56A86AAB7E" ma:contentTypeVersion="1" ma:contentTypeDescription="Create a new document." ma:contentTypeScope="" ma:versionID="76d843ec33ef98b73998a19baf821850">
  <xsd:schema xmlns:xsd="http://www.w3.org/2001/XMLSchema" xmlns:xs="http://www.w3.org/2001/XMLSchema" xmlns:p="http://schemas.microsoft.com/office/2006/metadata/properties" xmlns:ns2="89bd54b3-51f3-4e08-a5a0-6e29086e6533" targetNamespace="http://schemas.microsoft.com/office/2006/metadata/properties" ma:root="true" ma:fieldsID="424038372e1daaec7bd5fcaeffc911eb" ns2:_="">
    <xsd:import namespace="89bd54b3-51f3-4e08-a5a0-6e29086e6533"/>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bd54b3-51f3-4e08-a5a0-6e29086e653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DDA599-5704-4674-BDCE-3615AF9DAC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bd54b3-51f3-4e08-a5a0-6e29086e65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884192F-6871-4EEC-B5E4-7D033DD980EA}">
  <ds:schemaRefs>
    <ds:schemaRef ds:uri="http://purl.org/dc/dcmitype/"/>
    <ds:schemaRef ds:uri="http://schemas.microsoft.com/office/infopath/2007/PartnerControls"/>
    <ds:schemaRef ds:uri="http://purl.org/dc/elements/1.1/"/>
    <ds:schemaRef ds:uri="http://schemas.microsoft.com/office/2006/documentManagement/types"/>
    <ds:schemaRef ds:uri="http://purl.org/dc/terms/"/>
    <ds:schemaRef ds:uri="http://schemas.openxmlformats.org/package/2006/metadata/core-properties"/>
    <ds:schemaRef ds:uri="89bd54b3-51f3-4e08-a5a0-6e29086e6533"/>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49618BA8-136C-4178-9C3D-39440E03E29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1511</Words>
  <Application>Microsoft Office PowerPoint</Application>
  <PresentationFormat>Widescreen</PresentationFormat>
  <Paragraphs>154</Paragraphs>
  <Slides>10</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Courier New</vt:lpstr>
      <vt:lpstr>Open Sans</vt:lpstr>
      <vt:lpstr>Open Sans Semibold</vt:lpstr>
      <vt:lpstr>Times New Roman</vt:lpstr>
      <vt:lpstr>Wingdings</vt:lpstr>
      <vt:lpstr>Office Theme</vt:lpstr>
      <vt:lpstr>Paid Family and Medical Leave</vt:lpstr>
      <vt:lpstr>Agenda</vt:lpstr>
      <vt:lpstr>Paid Family and Medical Leave timeline</vt:lpstr>
      <vt:lpstr>Beta</vt:lpstr>
      <vt:lpstr>Beta dashboard</vt:lpstr>
      <vt:lpstr>Voluntary Plans As of 17 April 2019</vt:lpstr>
      <vt:lpstr>Communications</vt:lpstr>
      <vt:lpstr>PowerPoint Presentation</vt:lpstr>
      <vt:lpstr>Partnership</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2019-02-06T21:06:08Z</dcterms:created>
  <dcterms:modified xsi:type="dcterms:W3CDTF">2019-05-10T14:50:32Z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0x010100989B947113972142A32DAC56A86AAB7E</vt:lpwstr>
  </property>
</Properties>
</file>