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2" r:id="rId2"/>
    <p:sldId id="274" r:id="rId3"/>
    <p:sldId id="275" r:id="rId4"/>
    <p:sldId id="280" r:id="rId5"/>
    <p:sldId id="276" r:id="rId6"/>
    <p:sldId id="281" r:id="rId7"/>
    <p:sldId id="282" r:id="rId8"/>
    <p:sldId id="283" r:id="rId9"/>
    <p:sldId id="284" r:id="rId10"/>
    <p:sldId id="285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10/19/2018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Recession Planning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Employment Security Advisory Committee Presentation</a:t>
            </a:r>
          </a:p>
          <a:p>
            <a:r>
              <a:rPr lang="en-US" dirty="0" smtClean="0"/>
              <a:t>October 24,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Plan-Five Key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Staffing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Can current staff be redeployed to temporarily handle UI claims?</a:t>
            </a:r>
            <a:endParaRPr lang="en-US" dirty="0"/>
          </a:p>
          <a:p>
            <a:pPr lvl="1"/>
            <a:r>
              <a:rPr lang="en-US" dirty="0" smtClean="0"/>
              <a:t>Are staff being adequately cross trained? </a:t>
            </a:r>
            <a:endParaRPr lang="en-US" dirty="0"/>
          </a:p>
          <a:p>
            <a:pPr lvl="1"/>
            <a:r>
              <a:rPr lang="en-US" dirty="0" smtClean="0"/>
              <a:t>Determine when we would need to hire staff, how quickly they can be trained and a checklist for such training, as well as available trainers. </a:t>
            </a:r>
            <a:endParaRPr lang="en-US" dirty="0"/>
          </a:p>
          <a:p>
            <a:pPr lvl="1"/>
            <a:r>
              <a:rPr lang="en-US" dirty="0" smtClean="0"/>
              <a:t>Is IT ready and agile enough to equip new staff with a plan for available worksites? (i.e.: claims centers, WorkSource centers and telecommuting) </a:t>
            </a:r>
          </a:p>
          <a:p>
            <a:pPr lvl="1"/>
            <a:r>
              <a:rPr lang="en-US" dirty="0" smtClean="0"/>
              <a:t>Plan to return to baseline staff levels.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</a:t>
            </a:r>
            <a:r>
              <a:rPr lang="en-US" dirty="0" smtClean="0"/>
              <a:t>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your lessons learned from the last recession?</a:t>
            </a:r>
            <a:endParaRPr lang="en-US" dirty="0"/>
          </a:p>
          <a:p>
            <a:r>
              <a:rPr lang="en-US" dirty="0" smtClean="0"/>
              <a:t>What recommendations do you have for us?</a:t>
            </a:r>
          </a:p>
          <a:p>
            <a:r>
              <a:rPr lang="en-US" dirty="0" smtClean="0"/>
              <a:t>What are key partners for ESD to effectively plan for a recession?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economic recession planning?</a:t>
            </a:r>
          </a:p>
          <a:p>
            <a:r>
              <a:rPr lang="en-US" dirty="0" smtClean="0"/>
              <a:t>What are the key components of an economic recession plan?</a:t>
            </a:r>
          </a:p>
          <a:p>
            <a:r>
              <a:rPr lang="en-US" dirty="0" smtClean="0"/>
              <a:t>The Oregon model</a:t>
            </a:r>
          </a:p>
          <a:p>
            <a:r>
              <a:rPr lang="en-US" dirty="0" smtClean="0"/>
              <a:t>Discussion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ESD Needs a Plan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proactive approach to better serve customers.</a:t>
            </a:r>
          </a:p>
          <a:p>
            <a:r>
              <a:rPr lang="en-US" dirty="0"/>
              <a:t>B</a:t>
            </a:r>
            <a:r>
              <a:rPr lang="en-US" dirty="0" smtClean="0"/>
              <a:t>etter integration of the economic cycle into business plans.</a:t>
            </a:r>
            <a:endParaRPr lang="en-US" dirty="0"/>
          </a:p>
          <a:p>
            <a:r>
              <a:rPr lang="en-US" dirty="0" smtClean="0"/>
              <a:t>Enhanced agility to respond to massive job loss.</a:t>
            </a:r>
            <a:endParaRPr lang="en-US" dirty="0"/>
          </a:p>
          <a:p>
            <a:r>
              <a:rPr lang="en-US" dirty="0" smtClean="0"/>
              <a:t>Improved cross-divisional leadership and staff collaboration.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to a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USDOL Key </a:t>
            </a:r>
            <a:r>
              <a:rPr lang="en-US" dirty="0"/>
              <a:t>Components:</a:t>
            </a:r>
          </a:p>
          <a:p>
            <a:pPr lvl="1"/>
            <a:r>
              <a:rPr lang="en-US" dirty="0"/>
              <a:t>Monitoring economic trend </a:t>
            </a:r>
            <a:r>
              <a:rPr lang="en-US" dirty="0" smtClean="0"/>
              <a:t>lines.</a:t>
            </a:r>
            <a:endParaRPr lang="en-US" dirty="0"/>
          </a:p>
          <a:p>
            <a:pPr lvl="1"/>
            <a:r>
              <a:rPr lang="en-US" dirty="0"/>
              <a:t>Ensuring trust fund </a:t>
            </a:r>
            <a:r>
              <a:rPr lang="en-US" dirty="0" smtClean="0"/>
              <a:t>solvency. </a:t>
            </a:r>
            <a:endParaRPr lang="en-US" dirty="0"/>
          </a:p>
          <a:p>
            <a:pPr lvl="1"/>
            <a:r>
              <a:rPr lang="en-US" dirty="0"/>
              <a:t>Training staff (including cross-training for temporary assignment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Preparing </a:t>
            </a:r>
            <a:r>
              <a:rPr lang="en-US" dirty="0" err="1" smtClean="0"/>
              <a:t>SharedWork</a:t>
            </a:r>
            <a:r>
              <a:rPr lang="en-US" dirty="0" smtClean="0"/>
              <a:t>, Rapid Response </a:t>
            </a:r>
            <a:r>
              <a:rPr lang="en-US" dirty="0" smtClean="0"/>
              <a:t>and </a:t>
            </a:r>
            <a:r>
              <a:rPr lang="en-US" dirty="0"/>
              <a:t>other </a:t>
            </a:r>
            <a:r>
              <a:rPr lang="en-US" dirty="0" smtClean="0"/>
              <a:t>programs.</a:t>
            </a:r>
          </a:p>
          <a:p>
            <a:pPr lvl="1"/>
            <a:r>
              <a:rPr lang="en-US" dirty="0"/>
              <a:t>Developing communications to claimants on requirements/filing a </a:t>
            </a:r>
            <a:r>
              <a:rPr lang="en-US" dirty="0" smtClean="0"/>
              <a:t>claim.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7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Economic Task Force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Oregon Employment Department created an internal Economic Task Force with all relevant divisions represented.</a:t>
            </a:r>
            <a:endParaRPr lang="en-US" dirty="0"/>
          </a:p>
          <a:p>
            <a:r>
              <a:rPr lang="en-US" dirty="0" smtClean="0"/>
              <a:t>Task Force included a Recession Single Point of Contact as project manager and liaison for all recession-related activities.</a:t>
            </a:r>
            <a:endParaRPr lang="en-US" dirty="0"/>
          </a:p>
          <a:p>
            <a:r>
              <a:rPr lang="en-US" dirty="0" smtClean="0"/>
              <a:t>Task Force developed a living </a:t>
            </a:r>
            <a:r>
              <a:rPr lang="en-US" i="1" dirty="0" smtClean="0"/>
              <a:t>Economic Cycle </a:t>
            </a:r>
            <a:r>
              <a:rPr lang="en-US" dirty="0" smtClean="0"/>
              <a:t>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Plan-Five Key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Funding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How much money is needed and when?</a:t>
            </a:r>
            <a:endParaRPr lang="en-US" dirty="0"/>
          </a:p>
          <a:p>
            <a:pPr lvl="1"/>
            <a:r>
              <a:rPr lang="en-US" dirty="0" smtClean="0"/>
              <a:t>Supplemental Budget Request and Grant opportunities to bridge gaps.</a:t>
            </a:r>
            <a:endParaRPr lang="en-US" dirty="0"/>
          </a:p>
          <a:p>
            <a:pPr lvl="1"/>
            <a:r>
              <a:rPr lang="en-US" dirty="0" smtClean="0"/>
              <a:t>Pooling resources from UI and Workforce operations, as well as OAH.</a:t>
            </a:r>
            <a:endParaRPr lang="en-US" dirty="0"/>
          </a:p>
          <a:p>
            <a:pPr lvl="1"/>
            <a:r>
              <a:rPr lang="en-US" dirty="0" smtClean="0"/>
              <a:t>Communicating with state-wide finance entities on any resources that can be made available quickly.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6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Plan-Five Key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 Plan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What information needs to be communicated and to whom?</a:t>
            </a:r>
            <a:endParaRPr lang="en-US" dirty="0"/>
          </a:p>
          <a:p>
            <a:pPr lvl="1"/>
            <a:r>
              <a:rPr lang="en-US" dirty="0" smtClean="0"/>
              <a:t>Do we need additional lines of communication? </a:t>
            </a:r>
            <a:endParaRPr lang="en-US" dirty="0"/>
          </a:p>
          <a:p>
            <a:pPr lvl="1"/>
            <a:r>
              <a:rPr lang="en-US" dirty="0" smtClean="0"/>
              <a:t>Have we calculated and prepared for increased print load?</a:t>
            </a:r>
            <a:endParaRPr lang="en-US" dirty="0"/>
          </a:p>
          <a:p>
            <a:pPr lvl="1"/>
            <a:r>
              <a:rPr lang="en-US" dirty="0" smtClean="0"/>
              <a:t>Are we collaborating on communications with other state agencies that feel the impacts of a recession?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7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Plan-Five Key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Processes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Preparing for potential regional variation.</a:t>
            </a:r>
            <a:endParaRPr lang="en-US" dirty="0"/>
          </a:p>
          <a:p>
            <a:pPr lvl="1"/>
            <a:r>
              <a:rPr lang="en-US" dirty="0" smtClean="0"/>
              <a:t>Planning for increased UI and </a:t>
            </a:r>
            <a:r>
              <a:rPr lang="en-US" dirty="0" err="1" smtClean="0"/>
              <a:t>WorkSource</a:t>
            </a:r>
            <a:r>
              <a:rPr lang="en-US" dirty="0" smtClean="0"/>
              <a:t> traffic, including extended hours.  </a:t>
            </a:r>
            <a:endParaRPr lang="en-US" dirty="0"/>
          </a:p>
          <a:p>
            <a:pPr lvl="1"/>
            <a:r>
              <a:rPr lang="en-US" dirty="0" smtClean="0"/>
              <a:t>Tracking and managing extensions of UI benefits. </a:t>
            </a:r>
            <a:endParaRPr lang="en-US" dirty="0"/>
          </a:p>
          <a:p>
            <a:pPr lvl="1"/>
            <a:r>
              <a:rPr lang="en-US" dirty="0" smtClean="0"/>
              <a:t>Prioritizing projects that may be impacted by an economic downturn.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0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Plan-Five Key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Technology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Phone system routing and common questions.</a:t>
            </a:r>
            <a:endParaRPr lang="en-US" dirty="0"/>
          </a:p>
          <a:p>
            <a:pPr lvl="1"/>
            <a:r>
              <a:rPr lang="en-US" dirty="0" smtClean="0"/>
              <a:t>Self service options.  </a:t>
            </a:r>
            <a:endParaRPr lang="en-US" dirty="0"/>
          </a:p>
          <a:p>
            <a:pPr lvl="1"/>
            <a:r>
              <a:rPr lang="en-US" dirty="0" smtClean="0"/>
              <a:t>Is our technology ready for increased traffic? </a:t>
            </a:r>
            <a:endParaRPr lang="en-US" dirty="0"/>
          </a:p>
          <a:p>
            <a:pPr lvl="1"/>
            <a:r>
              <a:rPr lang="en-US" dirty="0" smtClean="0"/>
              <a:t>Inventory of equipment and licensing duration.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7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193</TotalTime>
  <Words>467</Words>
  <Application>Microsoft Office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Palatino Linotype</vt:lpstr>
      <vt:lpstr>Wingdings 2</vt:lpstr>
      <vt:lpstr>Presentation on brainstorming</vt:lpstr>
      <vt:lpstr>Economic Recession Planning</vt:lpstr>
      <vt:lpstr>Overview</vt:lpstr>
      <vt:lpstr>Why ESD Needs a Plan</vt:lpstr>
      <vt:lpstr>Components to a Plan </vt:lpstr>
      <vt:lpstr>Oregon Economic Task Force </vt:lpstr>
      <vt:lpstr>Oregon Plan-Five Key Areas</vt:lpstr>
      <vt:lpstr>Oregon Plan-Five Key Areas</vt:lpstr>
      <vt:lpstr>Oregon Plan-Five Key Areas</vt:lpstr>
      <vt:lpstr>Oregon Plan-Five Key Areas</vt:lpstr>
      <vt:lpstr>Oregon Plan-Five Key Areas</vt:lpstr>
      <vt:lpstr>Discussion 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Recession Planning</dc:title>
  <dc:creator>Zeitlin, Daniel (ESD)</dc:creator>
  <cp:lastModifiedBy>Zeitlin, Daniel (ESD)</cp:lastModifiedBy>
  <cp:revision>13</cp:revision>
  <dcterms:created xsi:type="dcterms:W3CDTF">2018-10-12T19:24:25Z</dcterms:created>
  <dcterms:modified xsi:type="dcterms:W3CDTF">2018-10-19T17:26:30Z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