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5"/>
  </p:sldMasterIdLst>
  <p:notesMasterIdLst>
    <p:notesMasterId r:id="rId14"/>
  </p:notesMasterIdLst>
  <p:handoutMasterIdLst>
    <p:handoutMasterId r:id="rId15"/>
  </p:handoutMasterIdLst>
  <p:sldIdLst>
    <p:sldId id="256" r:id="rId6"/>
    <p:sldId id="271" r:id="rId7"/>
    <p:sldId id="289" r:id="rId8"/>
    <p:sldId id="286" r:id="rId9"/>
    <p:sldId id="290" r:id="rId10"/>
    <p:sldId id="287" r:id="rId11"/>
    <p:sldId id="288" r:id="rId12"/>
    <p:sldId id="261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2" d="100"/>
          <a:sy n="62" d="100"/>
        </p:scale>
        <p:origin x="5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4A16BA01-BAFA-41E1-9F3F-1FDC58FB88BB}" type="datetime1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90A7F5F-80A8-4876-8741-EDF0517DBB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093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09FCB8-8A86-43D5-831F-2B82C99FB28A}" type="datetime1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97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2767F0E-0783-44E4-9592-4EA78E044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144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99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9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26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52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9A9B-0F40-4A66-A022-D93D7A9571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97" charset="-128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pitchFamily="-97" charset="-128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6130-D184-4043-9CC5-781661EC6676}" type="datetime1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DE54A-B904-4F59-8297-15D3B0127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51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4F4B-1193-401B-AB2D-6FEAFD11D159}" type="datetime1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FAD1-17E8-4446-9043-2AA99DFE63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25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7F22B-7FF9-4F36-B653-19C29ACD85AD}" type="datetime1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B0ED8-30D8-46A4-96F1-5EC818355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68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700"/>
              </a:spcBef>
              <a:buNone/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>
                <a:solidFill>
                  <a:srgbClr val="FFFFFF"/>
                </a:solidFill>
              </a:defRPr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DC58A-AA82-4706-AAFF-45A32E845417}" type="datetime1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0A1E8-C5C5-4AEA-9753-4D1865C1E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19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79D27-F9FF-4B2E-AAC4-26F67E863F50}" type="datetime1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EEAD4-A39B-4C80-B6B6-691B85B31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14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4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97" charset="-18"/>
              <a:ea typeface="ＭＳ Ｐゴシック" pitchFamily="-97" charset="-128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add title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Gill Sans MT" pitchFamily="-97" charset="-18"/>
                <a:ea typeface="ＭＳ Ｐゴシック" pitchFamily="-97" charset="-128"/>
              </a:defRPr>
            </a:lvl1pPr>
          </a:lstStyle>
          <a:p>
            <a:pPr>
              <a:defRPr/>
            </a:pPr>
            <a:fld id="{3F99278D-9079-462A-B1D5-13ED5E960881}" type="datetime1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5A788"/>
                </a:solidFill>
                <a:latin typeface="Gill Sans MT" pitchFamily="-97" charset="-18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fld id="{7FD20A7B-8BA5-4D66-AC73-B964216126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-97" charset="-18"/>
              <a:ea typeface="ＭＳ Ｐゴシック" pitchFamily="-97" charset="-128"/>
            </a:endParaRPr>
          </a:p>
        </p:txBody>
      </p:sp>
      <p:pic>
        <p:nvPicPr>
          <p:cNvPr id="1038" name="Picture 5" descr="Reversed_verticle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5486400"/>
            <a:ext cx="762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3" r:id="rId2"/>
    <p:sldLayoutId id="2147483794" r:id="rId3"/>
    <p:sldLayoutId id="2147483796" r:id="rId4"/>
    <p:sldLayoutId id="214748379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b="1" kern="1200">
          <a:solidFill>
            <a:srgbClr val="CC660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/>
          <a:ea typeface="ＭＳ Ｐゴシック" pitchFamily="-112" charset="-128"/>
          <a:cs typeface="1Stone Serif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 b="1">
          <a:solidFill>
            <a:srgbClr val="CC6600"/>
          </a:solidFill>
          <a:latin typeface="Arial" pitchFamily="-97" charset="0"/>
          <a:ea typeface="ＭＳ Ｐゴシック" pitchFamily="-112" charset="-128"/>
          <a:cs typeface="1Stone Serif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12" charset="-18"/>
          <a:ea typeface="ＭＳ Ｐゴシック" pitchFamily="-112" charset="-128"/>
          <a:cs typeface="ＭＳ Ｐゴシック" pitchFamily="-112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rgbClr val="611617"/>
        </a:buClr>
        <a:buSzPct val="80000"/>
        <a:buFont typeface="Wingdings" panose="05000000000000000000" pitchFamily="2" charset="2"/>
        <a:buChar char="▶"/>
        <a:defRPr sz="3200" kern="1200">
          <a:solidFill>
            <a:srgbClr val="232D47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rgbClr val="611617"/>
        </a:buClr>
        <a:buSzPct val="85000"/>
        <a:buFont typeface="Arial" panose="020B0604020202020204" pitchFamily="34" charset="0"/>
        <a:buChar char="•"/>
        <a:defRPr sz="2800" kern="1200">
          <a:solidFill>
            <a:srgbClr val="35436A"/>
          </a:solidFill>
          <a:latin typeface="Arial"/>
          <a:ea typeface="ＭＳ Ｐゴシック" pitchFamily="-112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rgbClr val="611617"/>
        </a:buClr>
        <a:buSzPct val="70000"/>
        <a:buFont typeface="Wingdings" panose="05000000000000000000" pitchFamily="2" charset="2"/>
        <a:buChar char="²"/>
        <a:defRPr sz="2400" kern="1200">
          <a:solidFill>
            <a:srgbClr val="232D47"/>
          </a:solidFill>
          <a:latin typeface="Arial"/>
          <a:ea typeface="ＭＳ Ｐゴシック" pitchFamily="-112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5436A"/>
            </a:gs>
            <a:gs pos="100000">
              <a:srgbClr val="00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-97" charset="-128"/>
              </a:rPr>
              <a:t>Update on reemployment services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431925" y="5893019"/>
            <a:ext cx="4572000" cy="66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"/>
              </a:spcBef>
            </a:pPr>
            <a:r>
              <a:rPr lang="en-US" altLang="en-US" dirty="0">
                <a:solidFill>
                  <a:srgbClr val="003366"/>
                </a:solidFill>
              </a:rPr>
              <a:t>Employment Security Advisory Committee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en-US" dirty="0">
                <a:solidFill>
                  <a:srgbClr val="003366"/>
                </a:solidFill>
              </a:rPr>
              <a:t>October 26,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43780"/>
            <a:ext cx="7658100" cy="5357019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4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Approach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Build out virtual services to serve as many people virtually as possible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Phones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Live chat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Online scheduler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E-services training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Prepare WS offices for safe in-person service delivery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Drive those with virtual capability to virtual services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Focus limited in-person space for those with digital access barriers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Implement all required safety protocols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Train staff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Use safe outreach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Completed an Outreach Safety Plan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Go to those who can’t come to us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Supplement limited capacity in WS offices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/>
              <a:t>Equitable Access for Customers</a:t>
            </a:r>
          </a:p>
        </p:txBody>
      </p:sp>
    </p:spTree>
    <p:extLst>
      <p:ext uri="{BB962C8B-B14F-4D97-AF65-F5344CB8AC3E}">
        <p14:creationId xmlns:p14="http://schemas.microsoft.com/office/powerpoint/2010/main" val="4238537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43780"/>
            <a:ext cx="7658100" cy="5357019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Technology</a:t>
            </a: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Phones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Implemented adjustments to all local WS numbers to be answered by live agents (on site or teleworking) in all areas.  (Transitioned off State-wide UI-linked number).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Expanding to more live agents.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Exploring data reporting options.</a:t>
            </a: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E-services/chat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Open recruitment to hire multiple live-chat agents.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Trainings on MS Online tools.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Trainings on virtual collaboration tools (Webex, Zoom, Skype, etc.).</a:t>
            </a: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Scheduling tools 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Existing scheduling tools not scalable.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Gathering requirements now for state-wide scheduling tool.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Local areas working on temporary scheduling options.</a:t>
            </a: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4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Virtual Job Fairs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Have been completing Job Fairs through the Brazen platform. 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Researching other more cost-effective long-term options to keep them going.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Maintaining the structure flexibility to prove by area, by industry, by job seeker, and state-wide experiences.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/>
              <a:t>Building Virtual Services</a:t>
            </a:r>
          </a:p>
        </p:txBody>
      </p:sp>
    </p:spTree>
    <p:extLst>
      <p:ext uri="{BB962C8B-B14F-4D97-AF65-F5344CB8AC3E}">
        <p14:creationId xmlns:p14="http://schemas.microsoft.com/office/powerpoint/2010/main" val="283957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96180"/>
            <a:ext cx="7658100" cy="4747420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Progress on safety and planning checklists</a:t>
            </a: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Physical alterations mostly complete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Two state-wide preparation trips completed by ESD Distribution Center Staff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PPE stocking complete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O</a:t>
            </a: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perational planning ongoing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Partnering with Workforce Development Councils 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Modify customer service processes 	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Customer Flow / Occupancy Monitoring / Contact Tracing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Reviewing contractual needs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Modified janitorial support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Potential Security needs 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IT Hardware update nearly complete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New public copies, scanners and faxing machines installed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New public computers completed on eastside, westside completes next week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/>
              <a:t>Preparing WorkSource Offices</a:t>
            </a:r>
          </a:p>
        </p:txBody>
      </p:sp>
    </p:spTree>
    <p:extLst>
      <p:ext uri="{BB962C8B-B14F-4D97-AF65-F5344CB8AC3E}">
        <p14:creationId xmlns:p14="http://schemas.microsoft.com/office/powerpoint/2010/main" val="226481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72380"/>
            <a:ext cx="7658100" cy="4976020"/>
          </a:xfrm>
        </p:spPr>
        <p:txBody>
          <a:bodyPr>
            <a:noAutofit/>
          </a:bodyPr>
          <a:lstStyle/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Completed staff return from UICS support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Refresher program and services trainings.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Trainings on new virtual services.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Identifying UI ambassadors 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Leverage all the time and effort to train EC staff on UI.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Staff who can provide additional UI services for customers with both UI and Reemployment Needs.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Increasing staff support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Wellness and Vicarious Trauma trainings and resources.</a:t>
            </a: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Increasing staff to meet demand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Have developed initial staffing increase numbers.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Aligning hiring/onboarding with demand.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Training staff to areas of higher demand.</a:t>
            </a:r>
          </a:p>
          <a:p>
            <a:pPr marL="520700" lvl="2" indent="0" eaLnBrk="1" hangingPunct="1">
              <a:buClr>
                <a:srgbClr val="800000"/>
              </a:buClr>
              <a:buSzPct val="57000"/>
              <a:buNone/>
            </a:pPr>
            <a:endParaRPr lang="en-US" sz="18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/>
              <a:t>Preparing Staff</a:t>
            </a:r>
          </a:p>
        </p:txBody>
      </p:sp>
    </p:spTree>
    <p:extLst>
      <p:ext uri="{BB962C8B-B14F-4D97-AF65-F5344CB8AC3E}">
        <p14:creationId xmlns:p14="http://schemas.microsoft.com/office/powerpoint/2010/main" val="9943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72380"/>
            <a:ext cx="7658100" cy="4976020"/>
          </a:xfrm>
        </p:spPr>
        <p:txBody>
          <a:bodyPr>
            <a:no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20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At the State-level</a:t>
            </a:r>
          </a:p>
          <a:p>
            <a:pPr marL="617538" lvl="1" indent="-342900" eaLnBrk="1" hangingPunct="1">
              <a:spcBef>
                <a:spcPct val="20000"/>
              </a:spcBef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Program services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Aligning the restart of RESEA </a:t>
            </a: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with emergency rule considerations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More outreach in rural communities and MSFW</a:t>
            </a: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Results Washington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  <a:cs typeface="+mn-cs"/>
              </a:rPr>
              <a:t>Partnering to align with new goals and initiatives</a:t>
            </a: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</a:endParaRPr>
          </a:p>
          <a:p>
            <a:pPr marL="617538" lvl="1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60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Washington Recovery Group</a:t>
            </a:r>
            <a:endParaRPr lang="en-US" sz="1600" dirty="0">
              <a:solidFill>
                <a:srgbClr val="003366"/>
              </a:solidFill>
              <a:latin typeface="66 Helvetica MediumItalic" pitchFamily="-97" charset="0"/>
              <a:ea typeface="ＭＳ Ｐゴシック" panose="020B0600070205080204" pitchFamily="34" charset="-128"/>
              <a:cs typeface="+mn-cs"/>
            </a:endParaRP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Alignment between agencies, organizations</a:t>
            </a:r>
          </a:p>
          <a:p>
            <a:pPr marL="863600" lvl="2" indent="-342900" eaLnBrk="1" hangingPunct="1">
              <a:buClr>
                <a:srgbClr val="800000"/>
              </a:buClr>
              <a:buSzPct val="57000"/>
              <a:buFont typeface="Lucida Grande" pitchFamily="-97" charset="0"/>
              <a:buChar char="▶"/>
            </a:pPr>
            <a:r>
              <a:rPr lang="en-US" sz="1050" dirty="0">
                <a:solidFill>
                  <a:srgbClr val="003366"/>
                </a:solidFill>
                <a:latin typeface="66 Helvetica MediumItalic" pitchFamily="-97" charset="0"/>
                <a:ea typeface="ＭＳ Ｐゴシック" panose="020B0600070205080204" pitchFamily="34" charset="-128"/>
              </a:rPr>
              <a:t>Alignment between initiatives and outcomes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E98A6E-8F3A-40AD-93FB-697C253D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908" y="152400"/>
            <a:ext cx="7499350" cy="1143000"/>
          </a:xfrm>
        </p:spPr>
        <p:txBody>
          <a:bodyPr/>
          <a:lstStyle/>
          <a:p>
            <a:r>
              <a:rPr lang="en-US" sz="3200" dirty="0"/>
              <a:t>Partnership and Alignment</a:t>
            </a:r>
          </a:p>
        </p:txBody>
      </p:sp>
    </p:spTree>
    <p:extLst>
      <p:ext uri="{BB962C8B-B14F-4D97-AF65-F5344CB8AC3E}">
        <p14:creationId xmlns:p14="http://schemas.microsoft.com/office/powerpoint/2010/main" val="3767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10480-2D53-418E-9CFA-951342184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2560" y="2109216"/>
            <a:ext cx="7406640" cy="1472184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43989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ge_x0020_Reviewed xmlns="1c50b1cd-0b6d-44ae-836f-4b20076988e8" xsi:nil="true"/>
    <Link_x0020_Title xmlns="4f3cb212-3593-4877-b731-58e648ca6772">power point presentation</Link_x0020_Title>
    <Owner xmlns="f478d8db-b489-47cb-84a9-d88d2e872589">13</Owner>
    <Title0 xmlns="1c50b1cd-0b6d-44ae-836f-4b20076988e8" xsi:nil="true"/>
    <IconOverlay xmlns="http://schemas.microsoft.com/sharepoint/v4" xsi:nil="true"/>
    <Categories0 xmlns="f478d8db-b489-47cb-84a9-d88d2e872589"/>
    <Create xmlns="1c50b1cd-0b6d-44ae-836f-4b20076988e8" xsi:nil="true"/>
    <Reviewers xmlns="4f3cb212-3593-4877-b731-58e648ca6772">
      <UserInfo>
        <DisplayName/>
        <AccountId xsi:nil="true"/>
        <AccountType/>
      </UserInfo>
    </Reviewers>
    <Subcategory xmlns="1c50b1cd-0b6d-44ae-836f-4b20076988e8" xsi:nil="true"/>
    <Metadata xmlns="4f3cb212-3593-4877-b731-58e648ca6772">powerpoint, template, </Metadata>
    <Expire_x0020_Date xmlns="4f3cb212-3593-4877-b731-58e648ca6772">2222-02-04T08:00:00+00:00</Expire_x0020_Date>
    <Additional_x0020_Resources xmlns="1c50b1cd-0b6d-44ae-836f-4b20076988e8">
      <Url xsi:nil="true"/>
      <Description xsi:nil="true"/>
    </Additional_x0020_Resource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BBEEC6D282A84DB3123C7E80008C88" ma:contentTypeVersion="81" ma:contentTypeDescription="Create a new document." ma:contentTypeScope="" ma:versionID="1fc6f887ae8bcaf1e51489c4b8ca14cb">
  <xsd:schema xmlns:xsd="http://www.w3.org/2001/XMLSchema" xmlns:xs="http://www.w3.org/2001/XMLSchema" xmlns:p="http://schemas.microsoft.com/office/2006/metadata/properties" xmlns:ns2="4f3cb212-3593-4877-b731-58e648ca6772" xmlns:ns3="f478d8db-b489-47cb-84a9-d88d2e872589" xmlns:ns4="1c50b1cd-0b6d-44ae-836f-4b20076988e8" xmlns:ns5="http://schemas.microsoft.com/sharepoint/v4" targetNamespace="http://schemas.microsoft.com/office/2006/metadata/properties" ma:root="true" ma:fieldsID="9733910b06ae161ff5724b1a8bd07092" ns2:_="" ns3:_="" ns4:_="" ns5:_="">
    <xsd:import namespace="4f3cb212-3593-4877-b731-58e648ca6772"/>
    <xsd:import namespace="f478d8db-b489-47cb-84a9-d88d2e872589"/>
    <xsd:import namespace="1c50b1cd-0b6d-44ae-836f-4b20076988e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Link_x0020_Title"/>
                <xsd:element ref="ns2:Metadata"/>
                <xsd:element ref="ns2:Expire_x0020_Date" minOccurs="0"/>
                <xsd:element ref="ns3:Categories0" minOccurs="0"/>
                <xsd:element ref="ns3:Owner" minOccurs="0"/>
                <xsd:element ref="ns4:Subcategory" minOccurs="0"/>
                <xsd:element ref="ns4:Create" minOccurs="0"/>
                <xsd:element ref="ns4:Title0" minOccurs="0"/>
                <xsd:element ref="ns4:Additional_x0020_Resources" minOccurs="0"/>
                <xsd:element ref="ns2:Reviewers" minOccurs="0"/>
                <xsd:element ref="ns4:Page_x0020_Reviewed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cb212-3593-4877-b731-58e648ca6772" elementFormDefault="qualified">
    <xsd:import namespace="http://schemas.microsoft.com/office/2006/documentManagement/types"/>
    <xsd:import namespace="http://schemas.microsoft.com/office/infopath/2007/PartnerControls"/>
    <xsd:element name="Link_x0020_Title" ma:index="1" ma:displayName="Content Description" ma:internalName="Link_x0020_Title" ma:readOnly="false">
      <xsd:simpleType>
        <xsd:restriction base="dms:Text">
          <xsd:maxLength value="255"/>
        </xsd:restriction>
      </xsd:simpleType>
    </xsd:element>
    <xsd:element name="Metadata" ma:index="2" ma:displayName="Metadata" ma:description="Other keywords that will help in search indexing." ma:internalName="Metadata" ma:readOnly="false">
      <xsd:simpleType>
        <xsd:restriction base="dms:Note">
          <xsd:maxLength value="255"/>
        </xsd:restriction>
      </xsd:simpleType>
    </xsd:element>
    <xsd:element name="Expire_x0020_Date" ma:index="3" nillable="true" ma:displayName="Expire Date" ma:default="2222-02-14T08:00:00Z" ma:description="If no expiration then enter 2/2/2222" ma:format="DateTime" ma:internalName="Expire_x0020_Date">
      <xsd:simpleType>
        <xsd:restriction base="dms:DateTime"/>
      </xsd:simpleType>
    </xsd:element>
    <xsd:element name="Reviewers" ma:index="10" nillable="true" ma:displayName="Reviewer" ma:description="Please enter your name upon page review." ma:list="UserInfo" ma:SharePointGroup="0" ma:internalName="Reviewers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8d8db-b489-47cb-84a9-d88d2e872589" elementFormDefault="qualified">
    <xsd:import namespace="http://schemas.microsoft.com/office/2006/documentManagement/types"/>
    <xsd:import namespace="http://schemas.microsoft.com/office/infopath/2007/PartnerControls"/>
    <xsd:element name="Categories0" ma:index="4" nillable="true" ma:displayName="Categories" ma:list="c37ef53b-d951-4655-b026-b946356e45aa" ma:internalName="Categories0" ma:showField="Title" ma:web="c903d511-b521-4806-a8d1-899f8bacfd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ner" ma:index="5" nillable="true" ma:displayName="Owner" ma:list="32c2d4bc-1e1f-4166-bbfc-13e5ad91b173" ma:internalName="Owner" ma:readOnly="false" ma:showField="Title" ma:web="c903d511-b521-4806-a8d1-899f8bacfd47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50b1cd-0b6d-44ae-836f-4b20076988e8" elementFormDefault="qualified">
    <xsd:import namespace="http://schemas.microsoft.com/office/2006/documentManagement/types"/>
    <xsd:import namespace="http://schemas.microsoft.com/office/infopath/2007/PartnerControls"/>
    <xsd:element name="Subcategory" ma:index="6" nillable="true" ma:displayName="Subcategory" ma:default="None Selected" ma:format="Dropdown" ma:internalName="Subcategory">
      <xsd:simpleType>
        <xsd:restriction base="dms:Choice">
          <xsd:enumeration value="BTQ Document"/>
          <xsd:enumeration value="BTQ Library"/>
          <xsd:enumeration value="None Selected"/>
        </xsd:restriction>
      </xsd:simpleType>
    </xsd:element>
    <xsd:element name="Create" ma:index="7" nillable="true" ma:displayName="Create" ma:description="used for BTQ library" ma:format="DateTime" ma:internalName="Create">
      <xsd:simpleType>
        <xsd:restriction base="dms:DateTime"/>
      </xsd:simpleType>
    </xsd:element>
    <xsd:element name="Title0" ma:index="8" nillable="true" ma:displayName="Title or Subject" ma:description="used in BTQ library" ma:internalName="Title0">
      <xsd:simpleType>
        <xsd:restriction base="dms:Text">
          <xsd:maxLength value="255"/>
        </xsd:restriction>
      </xsd:simpleType>
    </xsd:element>
    <xsd:element name="Additional_x0020_Resources" ma:index="9" nillable="true" ma:displayName="Additional Resources" ma:description="used by BTQ library" ma:format="Hyperlink" ma:internalName="Additional_x0020_Resource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age_x0020_Reviewed" ma:index="11" nillable="true" ma:displayName="Page-Review Info" ma:description="Enter date of last review; Static Page; or note about future edits." ma:internalName="Page_x0020_Reviewed">
      <xsd:simpleType>
        <xsd:restriction base="dms:Text">
          <xsd:maxLength value="10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3C610C-2326-414C-9A66-5D3AEC58A826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92D3C50D-60D2-420D-A694-A65EBF18EC67}">
  <ds:schemaRefs>
    <ds:schemaRef ds:uri="http://purl.org/dc/dcmitype/"/>
    <ds:schemaRef ds:uri="http://schemas.microsoft.com/sharepoint/v4"/>
    <ds:schemaRef ds:uri="4f3cb212-3593-4877-b731-58e648ca6772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1c50b1cd-0b6d-44ae-836f-4b20076988e8"/>
    <ds:schemaRef ds:uri="f478d8db-b489-47cb-84a9-d88d2e872589"/>
  </ds:schemaRefs>
</ds:datastoreItem>
</file>

<file path=customXml/itemProps3.xml><?xml version="1.0" encoding="utf-8"?>
<ds:datastoreItem xmlns:ds="http://schemas.openxmlformats.org/officeDocument/2006/customXml" ds:itemID="{A03622F3-79EF-47B0-A581-52AEF6D1286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46DA3DF-2DE8-4E06-A367-77B11993BE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3cb212-3593-4877-b731-58e648ca6772"/>
    <ds:schemaRef ds:uri="f478d8db-b489-47cb-84a9-d88d2e872589"/>
    <ds:schemaRef ds:uri="1c50b1cd-0b6d-44ae-836f-4b20076988e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859</TotalTime>
  <Words>461</Words>
  <Application>Microsoft Office PowerPoint</Application>
  <PresentationFormat>On-screen Show (4:3)</PresentationFormat>
  <Paragraphs>94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66 Helvetica MediumItalic</vt:lpstr>
      <vt:lpstr>Arial</vt:lpstr>
      <vt:lpstr>Calibri</vt:lpstr>
      <vt:lpstr>Gill Sans MT</vt:lpstr>
      <vt:lpstr>Lucida Grande</vt:lpstr>
      <vt:lpstr>Wingdings</vt:lpstr>
      <vt:lpstr>Wingdings 2</vt:lpstr>
      <vt:lpstr>Solstice</vt:lpstr>
      <vt:lpstr>Update on reemployment services</vt:lpstr>
      <vt:lpstr>Equitable Access for Customers</vt:lpstr>
      <vt:lpstr>Building Virtual Services</vt:lpstr>
      <vt:lpstr>Preparing WorkSource Offices</vt:lpstr>
      <vt:lpstr>Preparing Staff</vt:lpstr>
      <vt:lpstr>Partnership and Alignment</vt:lpstr>
      <vt:lpstr>Questions?</vt:lpstr>
      <vt:lpstr>PowerPoint Presentation</vt:lpstr>
    </vt:vector>
  </TitlesOfParts>
  <Company>Washington State Employment Security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Skye</dc:creator>
  <cp:lastModifiedBy>Stoner, Bianca (ESD)</cp:lastModifiedBy>
  <cp:revision>49</cp:revision>
  <dcterms:created xsi:type="dcterms:W3CDTF">2009-03-18T18:32:13Z</dcterms:created>
  <dcterms:modified xsi:type="dcterms:W3CDTF">2020-10-24T00:58:23Z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Hartman, Ann S. (ESD)</vt:lpwstr>
  </property>
  <property fmtid="{D5CDD505-2E9C-101B-9397-08002B2CF9AE}" pid="4" name="xd_Signature">
    <vt:lpwstr/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display_urn:schemas-microsoft-com:office:office#Author">
    <vt:lpwstr>Campbell, Karen (ESD)</vt:lpwstr>
  </property>
  <property fmtid="{D5CDD505-2E9C-101B-9397-08002B2CF9AE}" pid="8" name="URL">
    <vt:lpwstr/>
  </property>
  <property fmtid="{D5CDD505-2E9C-101B-9397-08002B2CF9AE}" pid="9" name="Summary">
    <vt:lpwstr/>
  </property>
  <property fmtid="{D5CDD505-2E9C-101B-9397-08002B2CF9AE}" pid="10" name="_SourceUrl">
    <vt:lpwstr/>
  </property>
  <property fmtid="{D5CDD505-2E9C-101B-9397-08002B2CF9AE}" pid="11" name="_SharedFileIndex">
    <vt:lpwstr/>
  </property>
</Properties>
</file>