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charts/chart1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3" r:id="rId1"/>
  </p:sldMasterIdLst>
  <p:notesMasterIdLst>
    <p:notesMasterId r:id="rId28"/>
  </p:notesMasterIdLst>
  <p:handoutMasterIdLst>
    <p:handoutMasterId r:id="rId29"/>
  </p:handoutMasterIdLst>
  <p:sldIdLst>
    <p:sldId id="467" r:id="rId2"/>
    <p:sldId id="1174" r:id="rId3"/>
    <p:sldId id="1166" r:id="rId4"/>
    <p:sldId id="1188" r:id="rId5"/>
    <p:sldId id="1195" r:id="rId6"/>
    <p:sldId id="1177" r:id="rId7"/>
    <p:sldId id="1199" r:id="rId8"/>
    <p:sldId id="1200" r:id="rId9"/>
    <p:sldId id="1190" r:id="rId10"/>
    <p:sldId id="1191" r:id="rId11"/>
    <p:sldId id="1201" r:id="rId12"/>
    <p:sldId id="1153" r:id="rId13"/>
    <p:sldId id="1172" r:id="rId14"/>
    <p:sldId id="1178" r:id="rId15"/>
    <p:sldId id="1198" r:id="rId16"/>
    <p:sldId id="1202" r:id="rId17"/>
    <p:sldId id="1187" r:id="rId18"/>
    <p:sldId id="1196" r:id="rId19"/>
    <p:sldId id="1203" r:id="rId20"/>
    <p:sldId id="1184" r:id="rId21"/>
    <p:sldId id="1204" r:id="rId22"/>
    <p:sldId id="1186" r:id="rId23"/>
    <p:sldId id="1205" r:id="rId24"/>
    <p:sldId id="1206" r:id="rId25"/>
    <p:sldId id="1149" r:id="rId26"/>
    <p:sldId id="579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0" userDrawn="1">
          <p15:clr>
            <a:srgbClr val="A4A3A4"/>
          </p15:clr>
        </p15:guide>
        <p15:guide id="2" pos="1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pbts104" initials="b" lastIdx="1" clrIdx="0"/>
  <p:cmAuthor id="1" name="lance104" initials="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0C0C0"/>
    <a:srgbClr val="00CC00"/>
    <a:srgbClr val="0037A4"/>
    <a:srgbClr val="008000"/>
    <a:srgbClr val="0000FF"/>
    <a:srgbClr val="00B050"/>
    <a:srgbClr val="BADDE1"/>
    <a:srgbClr val="28C659"/>
    <a:srgbClr val="489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0941" autoAdjust="0"/>
  </p:normalViewPr>
  <p:slideViewPr>
    <p:cSldViewPr snapToGrid="0">
      <p:cViewPr varScale="1">
        <p:scale>
          <a:sx n="102" d="100"/>
          <a:sy n="102" d="100"/>
        </p:scale>
        <p:origin x="1806" y="108"/>
      </p:cViewPr>
      <p:guideLst>
        <p:guide orient="horz" pos="3960"/>
        <p:guide pos="1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88" y="-90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U.S. Unemployment Rate</a:t>
            </a:r>
            <a:endParaRPr lang="en-US" sz="1400" dirty="0"/>
          </a:p>
        </c:rich>
      </c:tx>
      <c:layout>
        <c:manualLayout>
          <c:xMode val="edge"/>
          <c:yMode val="edge"/>
          <c:x val="0.32778576217748195"/>
          <c:y val="1.964222862626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979944252426247E-2"/>
          <c:y val="0.1231989744502993"/>
          <c:w val="0.85667952099932809"/>
          <c:h val="0.7211282991045220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75000"/>
                <a:lumOff val="25000"/>
                <a:alpha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Sheet1!$A$2:$A$728</c:f>
              <c:numCache>
                <c:formatCode>yyyy:mm</c:formatCode>
                <c:ptCount val="727"/>
                <c:pt idx="0">
                  <c:v>21186</c:v>
                </c:pt>
                <c:pt idx="1">
                  <c:v>21217</c:v>
                </c:pt>
                <c:pt idx="2">
                  <c:v>21245</c:v>
                </c:pt>
                <c:pt idx="3">
                  <c:v>21276</c:v>
                </c:pt>
                <c:pt idx="4">
                  <c:v>21306</c:v>
                </c:pt>
                <c:pt idx="5">
                  <c:v>21337</c:v>
                </c:pt>
                <c:pt idx="6">
                  <c:v>21367</c:v>
                </c:pt>
                <c:pt idx="7">
                  <c:v>21398</c:v>
                </c:pt>
                <c:pt idx="8">
                  <c:v>21429</c:v>
                </c:pt>
                <c:pt idx="9">
                  <c:v>21459</c:v>
                </c:pt>
                <c:pt idx="10">
                  <c:v>21490</c:v>
                </c:pt>
                <c:pt idx="11">
                  <c:v>21520</c:v>
                </c:pt>
                <c:pt idx="12">
                  <c:v>21551</c:v>
                </c:pt>
                <c:pt idx="13">
                  <c:v>21582</c:v>
                </c:pt>
                <c:pt idx="14">
                  <c:v>21610</c:v>
                </c:pt>
                <c:pt idx="15">
                  <c:v>21641</c:v>
                </c:pt>
                <c:pt idx="16">
                  <c:v>21671</c:v>
                </c:pt>
                <c:pt idx="17">
                  <c:v>21702</c:v>
                </c:pt>
                <c:pt idx="18">
                  <c:v>21732</c:v>
                </c:pt>
                <c:pt idx="19">
                  <c:v>21763</c:v>
                </c:pt>
                <c:pt idx="20">
                  <c:v>21794</c:v>
                </c:pt>
                <c:pt idx="21">
                  <c:v>21824</c:v>
                </c:pt>
                <c:pt idx="22">
                  <c:v>21855</c:v>
                </c:pt>
                <c:pt idx="23">
                  <c:v>21885</c:v>
                </c:pt>
                <c:pt idx="24">
                  <c:v>21916</c:v>
                </c:pt>
                <c:pt idx="25">
                  <c:v>21947</c:v>
                </c:pt>
                <c:pt idx="26">
                  <c:v>21976</c:v>
                </c:pt>
                <c:pt idx="27">
                  <c:v>22007</c:v>
                </c:pt>
                <c:pt idx="28">
                  <c:v>22037</c:v>
                </c:pt>
                <c:pt idx="29">
                  <c:v>22068</c:v>
                </c:pt>
                <c:pt idx="30">
                  <c:v>22098</c:v>
                </c:pt>
                <c:pt idx="31">
                  <c:v>22129</c:v>
                </c:pt>
                <c:pt idx="32">
                  <c:v>22160</c:v>
                </c:pt>
                <c:pt idx="33">
                  <c:v>22190</c:v>
                </c:pt>
                <c:pt idx="34">
                  <c:v>22221</c:v>
                </c:pt>
                <c:pt idx="35">
                  <c:v>22251</c:v>
                </c:pt>
                <c:pt idx="36">
                  <c:v>22282</c:v>
                </c:pt>
                <c:pt idx="37">
                  <c:v>22313</c:v>
                </c:pt>
                <c:pt idx="38">
                  <c:v>22341</c:v>
                </c:pt>
                <c:pt idx="39">
                  <c:v>22372</c:v>
                </c:pt>
                <c:pt idx="40">
                  <c:v>22402</c:v>
                </c:pt>
                <c:pt idx="41">
                  <c:v>22433</c:v>
                </c:pt>
                <c:pt idx="42">
                  <c:v>22463</c:v>
                </c:pt>
                <c:pt idx="43">
                  <c:v>22494</c:v>
                </c:pt>
                <c:pt idx="44">
                  <c:v>22525</c:v>
                </c:pt>
                <c:pt idx="45">
                  <c:v>22555</c:v>
                </c:pt>
                <c:pt idx="46">
                  <c:v>22586</c:v>
                </c:pt>
                <c:pt idx="47">
                  <c:v>22616</c:v>
                </c:pt>
                <c:pt idx="48">
                  <c:v>22647</c:v>
                </c:pt>
                <c:pt idx="49">
                  <c:v>22678</c:v>
                </c:pt>
                <c:pt idx="50">
                  <c:v>22706</c:v>
                </c:pt>
                <c:pt idx="51">
                  <c:v>22737</c:v>
                </c:pt>
                <c:pt idx="52">
                  <c:v>22767</c:v>
                </c:pt>
                <c:pt idx="53">
                  <c:v>22798</c:v>
                </c:pt>
                <c:pt idx="54">
                  <c:v>22828</c:v>
                </c:pt>
                <c:pt idx="55">
                  <c:v>22859</c:v>
                </c:pt>
                <c:pt idx="56">
                  <c:v>22890</c:v>
                </c:pt>
                <c:pt idx="57">
                  <c:v>22920</c:v>
                </c:pt>
                <c:pt idx="58">
                  <c:v>22951</c:v>
                </c:pt>
                <c:pt idx="59">
                  <c:v>22981</c:v>
                </c:pt>
                <c:pt idx="60">
                  <c:v>23012</c:v>
                </c:pt>
                <c:pt idx="61">
                  <c:v>23043</c:v>
                </c:pt>
                <c:pt idx="62">
                  <c:v>23071</c:v>
                </c:pt>
                <c:pt idx="63">
                  <c:v>23102</c:v>
                </c:pt>
                <c:pt idx="64">
                  <c:v>23132</c:v>
                </c:pt>
                <c:pt idx="65">
                  <c:v>23163</c:v>
                </c:pt>
                <c:pt idx="66">
                  <c:v>23193</c:v>
                </c:pt>
                <c:pt idx="67">
                  <c:v>23224</c:v>
                </c:pt>
                <c:pt idx="68">
                  <c:v>23255</c:v>
                </c:pt>
                <c:pt idx="69">
                  <c:v>23285</c:v>
                </c:pt>
                <c:pt idx="70">
                  <c:v>23316</c:v>
                </c:pt>
                <c:pt idx="71">
                  <c:v>23346</c:v>
                </c:pt>
                <c:pt idx="72">
                  <c:v>23377</c:v>
                </c:pt>
                <c:pt idx="73">
                  <c:v>23408</c:v>
                </c:pt>
                <c:pt idx="74">
                  <c:v>23437</c:v>
                </c:pt>
                <c:pt idx="75">
                  <c:v>23468</c:v>
                </c:pt>
                <c:pt idx="76">
                  <c:v>23498</c:v>
                </c:pt>
                <c:pt idx="77">
                  <c:v>23529</c:v>
                </c:pt>
                <c:pt idx="78">
                  <c:v>23559</c:v>
                </c:pt>
                <c:pt idx="79">
                  <c:v>23590</c:v>
                </c:pt>
                <c:pt idx="80">
                  <c:v>23621</c:v>
                </c:pt>
                <c:pt idx="81">
                  <c:v>23651</c:v>
                </c:pt>
                <c:pt idx="82">
                  <c:v>23682</c:v>
                </c:pt>
                <c:pt idx="83">
                  <c:v>23712</c:v>
                </c:pt>
                <c:pt idx="84">
                  <c:v>23743</c:v>
                </c:pt>
                <c:pt idx="85">
                  <c:v>23774</c:v>
                </c:pt>
                <c:pt idx="86">
                  <c:v>23802</c:v>
                </c:pt>
                <c:pt idx="87">
                  <c:v>23833</c:v>
                </c:pt>
                <c:pt idx="88">
                  <c:v>23863</c:v>
                </c:pt>
                <c:pt idx="89">
                  <c:v>23894</c:v>
                </c:pt>
                <c:pt idx="90">
                  <c:v>23924</c:v>
                </c:pt>
                <c:pt idx="91">
                  <c:v>23955</c:v>
                </c:pt>
                <c:pt idx="92">
                  <c:v>23986</c:v>
                </c:pt>
                <c:pt idx="93">
                  <c:v>24016</c:v>
                </c:pt>
                <c:pt idx="94">
                  <c:v>24047</c:v>
                </c:pt>
                <c:pt idx="95">
                  <c:v>24077</c:v>
                </c:pt>
                <c:pt idx="96">
                  <c:v>24108</c:v>
                </c:pt>
                <c:pt idx="97">
                  <c:v>24139</c:v>
                </c:pt>
                <c:pt idx="98">
                  <c:v>24167</c:v>
                </c:pt>
                <c:pt idx="99">
                  <c:v>24198</c:v>
                </c:pt>
                <c:pt idx="100">
                  <c:v>24228</c:v>
                </c:pt>
                <c:pt idx="101">
                  <c:v>24259</c:v>
                </c:pt>
                <c:pt idx="102">
                  <c:v>24289</c:v>
                </c:pt>
                <c:pt idx="103">
                  <c:v>24320</c:v>
                </c:pt>
                <c:pt idx="104">
                  <c:v>24351</c:v>
                </c:pt>
                <c:pt idx="105">
                  <c:v>24381</c:v>
                </c:pt>
                <c:pt idx="106">
                  <c:v>24412</c:v>
                </c:pt>
                <c:pt idx="107">
                  <c:v>24442</c:v>
                </c:pt>
                <c:pt idx="108">
                  <c:v>24473</c:v>
                </c:pt>
                <c:pt idx="109">
                  <c:v>24504</c:v>
                </c:pt>
                <c:pt idx="110">
                  <c:v>24532</c:v>
                </c:pt>
                <c:pt idx="111">
                  <c:v>24563</c:v>
                </c:pt>
                <c:pt idx="112">
                  <c:v>24593</c:v>
                </c:pt>
                <c:pt idx="113">
                  <c:v>24624</c:v>
                </c:pt>
                <c:pt idx="114">
                  <c:v>24654</c:v>
                </c:pt>
                <c:pt idx="115">
                  <c:v>24685</c:v>
                </c:pt>
                <c:pt idx="116">
                  <c:v>24716</c:v>
                </c:pt>
                <c:pt idx="117">
                  <c:v>24746</c:v>
                </c:pt>
                <c:pt idx="118">
                  <c:v>24777</c:v>
                </c:pt>
                <c:pt idx="119">
                  <c:v>24807</c:v>
                </c:pt>
                <c:pt idx="120">
                  <c:v>24838</c:v>
                </c:pt>
                <c:pt idx="121">
                  <c:v>24869</c:v>
                </c:pt>
                <c:pt idx="122">
                  <c:v>24898</c:v>
                </c:pt>
                <c:pt idx="123">
                  <c:v>24929</c:v>
                </c:pt>
                <c:pt idx="124">
                  <c:v>24959</c:v>
                </c:pt>
                <c:pt idx="125">
                  <c:v>24990</c:v>
                </c:pt>
                <c:pt idx="126">
                  <c:v>25020</c:v>
                </c:pt>
                <c:pt idx="127">
                  <c:v>25051</c:v>
                </c:pt>
                <c:pt idx="128">
                  <c:v>25082</c:v>
                </c:pt>
                <c:pt idx="129">
                  <c:v>25112</c:v>
                </c:pt>
                <c:pt idx="130">
                  <c:v>25143</c:v>
                </c:pt>
                <c:pt idx="131">
                  <c:v>25173</c:v>
                </c:pt>
                <c:pt idx="132">
                  <c:v>25204</c:v>
                </c:pt>
                <c:pt idx="133">
                  <c:v>25235</c:v>
                </c:pt>
                <c:pt idx="134">
                  <c:v>25263</c:v>
                </c:pt>
                <c:pt idx="135">
                  <c:v>25294</c:v>
                </c:pt>
                <c:pt idx="136">
                  <c:v>25324</c:v>
                </c:pt>
                <c:pt idx="137">
                  <c:v>25355</c:v>
                </c:pt>
                <c:pt idx="138">
                  <c:v>25385</c:v>
                </c:pt>
                <c:pt idx="139">
                  <c:v>25416</c:v>
                </c:pt>
                <c:pt idx="140">
                  <c:v>25447</c:v>
                </c:pt>
                <c:pt idx="141">
                  <c:v>25477</c:v>
                </c:pt>
                <c:pt idx="142">
                  <c:v>25508</c:v>
                </c:pt>
                <c:pt idx="143">
                  <c:v>25538</c:v>
                </c:pt>
                <c:pt idx="144">
                  <c:v>25569</c:v>
                </c:pt>
                <c:pt idx="145">
                  <c:v>25600</c:v>
                </c:pt>
                <c:pt idx="146">
                  <c:v>25628</c:v>
                </c:pt>
                <c:pt idx="147">
                  <c:v>25659</c:v>
                </c:pt>
                <c:pt idx="148">
                  <c:v>25689</c:v>
                </c:pt>
                <c:pt idx="149">
                  <c:v>25720</c:v>
                </c:pt>
                <c:pt idx="150">
                  <c:v>25750</c:v>
                </c:pt>
                <c:pt idx="151">
                  <c:v>25781</c:v>
                </c:pt>
                <c:pt idx="152">
                  <c:v>25812</c:v>
                </c:pt>
                <c:pt idx="153">
                  <c:v>25842</c:v>
                </c:pt>
                <c:pt idx="154">
                  <c:v>25873</c:v>
                </c:pt>
                <c:pt idx="155">
                  <c:v>25903</c:v>
                </c:pt>
                <c:pt idx="156">
                  <c:v>25934</c:v>
                </c:pt>
                <c:pt idx="157">
                  <c:v>25965</c:v>
                </c:pt>
                <c:pt idx="158">
                  <c:v>25993</c:v>
                </c:pt>
                <c:pt idx="159">
                  <c:v>26024</c:v>
                </c:pt>
                <c:pt idx="160">
                  <c:v>26054</c:v>
                </c:pt>
                <c:pt idx="161">
                  <c:v>26085</c:v>
                </c:pt>
                <c:pt idx="162">
                  <c:v>26115</c:v>
                </c:pt>
                <c:pt idx="163">
                  <c:v>26146</c:v>
                </c:pt>
                <c:pt idx="164">
                  <c:v>26177</c:v>
                </c:pt>
                <c:pt idx="165">
                  <c:v>26207</c:v>
                </c:pt>
                <c:pt idx="166">
                  <c:v>26238</c:v>
                </c:pt>
                <c:pt idx="167">
                  <c:v>26268</c:v>
                </c:pt>
                <c:pt idx="168">
                  <c:v>26299</c:v>
                </c:pt>
                <c:pt idx="169">
                  <c:v>26330</c:v>
                </c:pt>
                <c:pt idx="170">
                  <c:v>26359</c:v>
                </c:pt>
                <c:pt idx="171">
                  <c:v>26390</c:v>
                </c:pt>
                <c:pt idx="172">
                  <c:v>26420</c:v>
                </c:pt>
                <c:pt idx="173">
                  <c:v>26451</c:v>
                </c:pt>
                <c:pt idx="174">
                  <c:v>26481</c:v>
                </c:pt>
                <c:pt idx="175">
                  <c:v>26512</c:v>
                </c:pt>
                <c:pt idx="176">
                  <c:v>26543</c:v>
                </c:pt>
                <c:pt idx="177">
                  <c:v>26573</c:v>
                </c:pt>
                <c:pt idx="178">
                  <c:v>26604</c:v>
                </c:pt>
                <c:pt idx="179">
                  <c:v>26634</c:v>
                </c:pt>
                <c:pt idx="180">
                  <c:v>26665</c:v>
                </c:pt>
                <c:pt idx="181">
                  <c:v>26696</c:v>
                </c:pt>
                <c:pt idx="182">
                  <c:v>26724</c:v>
                </c:pt>
                <c:pt idx="183">
                  <c:v>26755</c:v>
                </c:pt>
                <c:pt idx="184">
                  <c:v>26785</c:v>
                </c:pt>
                <c:pt idx="185">
                  <c:v>26816</c:v>
                </c:pt>
                <c:pt idx="186">
                  <c:v>26846</c:v>
                </c:pt>
                <c:pt idx="187">
                  <c:v>26877</c:v>
                </c:pt>
                <c:pt idx="188">
                  <c:v>26908</c:v>
                </c:pt>
                <c:pt idx="189">
                  <c:v>26938</c:v>
                </c:pt>
                <c:pt idx="190">
                  <c:v>26969</c:v>
                </c:pt>
                <c:pt idx="191">
                  <c:v>26999</c:v>
                </c:pt>
                <c:pt idx="192">
                  <c:v>27030</c:v>
                </c:pt>
                <c:pt idx="193">
                  <c:v>27061</c:v>
                </c:pt>
                <c:pt idx="194">
                  <c:v>27089</c:v>
                </c:pt>
                <c:pt idx="195">
                  <c:v>27120</c:v>
                </c:pt>
                <c:pt idx="196">
                  <c:v>27150</c:v>
                </c:pt>
                <c:pt idx="197">
                  <c:v>27181</c:v>
                </c:pt>
                <c:pt idx="198">
                  <c:v>27211</c:v>
                </c:pt>
                <c:pt idx="199">
                  <c:v>27242</c:v>
                </c:pt>
                <c:pt idx="200">
                  <c:v>27273</c:v>
                </c:pt>
                <c:pt idx="201">
                  <c:v>27303</c:v>
                </c:pt>
                <c:pt idx="202">
                  <c:v>27334</c:v>
                </c:pt>
                <c:pt idx="203">
                  <c:v>27364</c:v>
                </c:pt>
                <c:pt idx="204">
                  <c:v>27395</c:v>
                </c:pt>
                <c:pt idx="205">
                  <c:v>27426</c:v>
                </c:pt>
                <c:pt idx="206">
                  <c:v>27454</c:v>
                </c:pt>
                <c:pt idx="207">
                  <c:v>27485</c:v>
                </c:pt>
                <c:pt idx="208">
                  <c:v>27515</c:v>
                </c:pt>
                <c:pt idx="209">
                  <c:v>27546</c:v>
                </c:pt>
                <c:pt idx="210">
                  <c:v>27576</c:v>
                </c:pt>
                <c:pt idx="211">
                  <c:v>27607</c:v>
                </c:pt>
                <c:pt idx="212">
                  <c:v>27638</c:v>
                </c:pt>
                <c:pt idx="213">
                  <c:v>27668</c:v>
                </c:pt>
                <c:pt idx="214">
                  <c:v>27699</c:v>
                </c:pt>
                <c:pt idx="215">
                  <c:v>27729</c:v>
                </c:pt>
                <c:pt idx="216">
                  <c:v>27760</c:v>
                </c:pt>
                <c:pt idx="217">
                  <c:v>27791</c:v>
                </c:pt>
                <c:pt idx="218">
                  <c:v>27820</c:v>
                </c:pt>
                <c:pt idx="219">
                  <c:v>27851</c:v>
                </c:pt>
                <c:pt idx="220">
                  <c:v>27881</c:v>
                </c:pt>
                <c:pt idx="221">
                  <c:v>27912</c:v>
                </c:pt>
                <c:pt idx="222">
                  <c:v>27942</c:v>
                </c:pt>
                <c:pt idx="223">
                  <c:v>27973</c:v>
                </c:pt>
                <c:pt idx="224">
                  <c:v>28004</c:v>
                </c:pt>
                <c:pt idx="225">
                  <c:v>28034</c:v>
                </c:pt>
                <c:pt idx="226">
                  <c:v>28065</c:v>
                </c:pt>
                <c:pt idx="227">
                  <c:v>28095</c:v>
                </c:pt>
                <c:pt idx="228">
                  <c:v>28126</c:v>
                </c:pt>
                <c:pt idx="229">
                  <c:v>28157</c:v>
                </c:pt>
                <c:pt idx="230">
                  <c:v>28185</c:v>
                </c:pt>
                <c:pt idx="231">
                  <c:v>28216</c:v>
                </c:pt>
                <c:pt idx="232">
                  <c:v>28246</c:v>
                </c:pt>
                <c:pt idx="233">
                  <c:v>28277</c:v>
                </c:pt>
                <c:pt idx="234">
                  <c:v>28307</c:v>
                </c:pt>
                <c:pt idx="235">
                  <c:v>28338</c:v>
                </c:pt>
                <c:pt idx="236">
                  <c:v>28369</c:v>
                </c:pt>
                <c:pt idx="237">
                  <c:v>28399</c:v>
                </c:pt>
                <c:pt idx="238">
                  <c:v>28430</c:v>
                </c:pt>
                <c:pt idx="239">
                  <c:v>28460</c:v>
                </c:pt>
                <c:pt idx="240">
                  <c:v>28491</c:v>
                </c:pt>
                <c:pt idx="241">
                  <c:v>28522</c:v>
                </c:pt>
                <c:pt idx="242">
                  <c:v>28550</c:v>
                </c:pt>
                <c:pt idx="243">
                  <c:v>28581</c:v>
                </c:pt>
                <c:pt idx="244">
                  <c:v>28611</c:v>
                </c:pt>
                <c:pt idx="245">
                  <c:v>28642</c:v>
                </c:pt>
                <c:pt idx="246">
                  <c:v>28672</c:v>
                </c:pt>
                <c:pt idx="247">
                  <c:v>28703</c:v>
                </c:pt>
                <c:pt idx="248">
                  <c:v>28734</c:v>
                </c:pt>
                <c:pt idx="249">
                  <c:v>28764</c:v>
                </c:pt>
                <c:pt idx="250">
                  <c:v>28795</c:v>
                </c:pt>
                <c:pt idx="251">
                  <c:v>28825</c:v>
                </c:pt>
                <c:pt idx="252">
                  <c:v>28856</c:v>
                </c:pt>
                <c:pt idx="253">
                  <c:v>28887</c:v>
                </c:pt>
                <c:pt idx="254">
                  <c:v>28915</c:v>
                </c:pt>
                <c:pt idx="255">
                  <c:v>28946</c:v>
                </c:pt>
                <c:pt idx="256">
                  <c:v>28976</c:v>
                </c:pt>
                <c:pt idx="257">
                  <c:v>29007</c:v>
                </c:pt>
                <c:pt idx="258">
                  <c:v>29037</c:v>
                </c:pt>
                <c:pt idx="259">
                  <c:v>29068</c:v>
                </c:pt>
                <c:pt idx="260">
                  <c:v>29099</c:v>
                </c:pt>
                <c:pt idx="261">
                  <c:v>29129</c:v>
                </c:pt>
                <c:pt idx="262">
                  <c:v>29160</c:v>
                </c:pt>
                <c:pt idx="263">
                  <c:v>29190</c:v>
                </c:pt>
                <c:pt idx="264">
                  <c:v>29221</c:v>
                </c:pt>
                <c:pt idx="265">
                  <c:v>29252</c:v>
                </c:pt>
                <c:pt idx="266">
                  <c:v>29281</c:v>
                </c:pt>
                <c:pt idx="267">
                  <c:v>29312</c:v>
                </c:pt>
                <c:pt idx="268">
                  <c:v>29342</c:v>
                </c:pt>
                <c:pt idx="269">
                  <c:v>29373</c:v>
                </c:pt>
                <c:pt idx="270">
                  <c:v>29403</c:v>
                </c:pt>
                <c:pt idx="271">
                  <c:v>29434</c:v>
                </c:pt>
                <c:pt idx="272">
                  <c:v>29465</c:v>
                </c:pt>
                <c:pt idx="273">
                  <c:v>29495</c:v>
                </c:pt>
                <c:pt idx="274">
                  <c:v>29526</c:v>
                </c:pt>
                <c:pt idx="275">
                  <c:v>29556</c:v>
                </c:pt>
                <c:pt idx="276">
                  <c:v>29587</c:v>
                </c:pt>
                <c:pt idx="277">
                  <c:v>29618</c:v>
                </c:pt>
                <c:pt idx="278">
                  <c:v>29646</c:v>
                </c:pt>
                <c:pt idx="279">
                  <c:v>29677</c:v>
                </c:pt>
                <c:pt idx="280">
                  <c:v>29707</c:v>
                </c:pt>
                <c:pt idx="281">
                  <c:v>29738</c:v>
                </c:pt>
                <c:pt idx="282">
                  <c:v>29768</c:v>
                </c:pt>
                <c:pt idx="283">
                  <c:v>29799</c:v>
                </c:pt>
                <c:pt idx="284">
                  <c:v>29830</c:v>
                </c:pt>
                <c:pt idx="285">
                  <c:v>29860</c:v>
                </c:pt>
                <c:pt idx="286">
                  <c:v>29891</c:v>
                </c:pt>
                <c:pt idx="287">
                  <c:v>29921</c:v>
                </c:pt>
                <c:pt idx="288">
                  <c:v>29952</c:v>
                </c:pt>
                <c:pt idx="289">
                  <c:v>29983</c:v>
                </c:pt>
                <c:pt idx="290">
                  <c:v>30011</c:v>
                </c:pt>
                <c:pt idx="291">
                  <c:v>30042</c:v>
                </c:pt>
                <c:pt idx="292">
                  <c:v>30072</c:v>
                </c:pt>
                <c:pt idx="293">
                  <c:v>30103</c:v>
                </c:pt>
                <c:pt idx="294">
                  <c:v>30133</c:v>
                </c:pt>
                <c:pt idx="295">
                  <c:v>30164</c:v>
                </c:pt>
                <c:pt idx="296">
                  <c:v>30195</c:v>
                </c:pt>
                <c:pt idx="297">
                  <c:v>30225</c:v>
                </c:pt>
                <c:pt idx="298">
                  <c:v>30256</c:v>
                </c:pt>
                <c:pt idx="299">
                  <c:v>30286</c:v>
                </c:pt>
                <c:pt idx="300">
                  <c:v>30317</c:v>
                </c:pt>
                <c:pt idx="301">
                  <c:v>30348</c:v>
                </c:pt>
                <c:pt idx="302">
                  <c:v>30376</c:v>
                </c:pt>
                <c:pt idx="303">
                  <c:v>30407</c:v>
                </c:pt>
                <c:pt idx="304">
                  <c:v>30437</c:v>
                </c:pt>
                <c:pt idx="305">
                  <c:v>30468</c:v>
                </c:pt>
                <c:pt idx="306">
                  <c:v>30498</c:v>
                </c:pt>
                <c:pt idx="307">
                  <c:v>30529</c:v>
                </c:pt>
                <c:pt idx="308">
                  <c:v>30560</c:v>
                </c:pt>
                <c:pt idx="309">
                  <c:v>30590</c:v>
                </c:pt>
                <c:pt idx="310">
                  <c:v>30621</c:v>
                </c:pt>
                <c:pt idx="311">
                  <c:v>30651</c:v>
                </c:pt>
                <c:pt idx="312">
                  <c:v>30682</c:v>
                </c:pt>
                <c:pt idx="313">
                  <c:v>30713</c:v>
                </c:pt>
                <c:pt idx="314">
                  <c:v>30742</c:v>
                </c:pt>
                <c:pt idx="315">
                  <c:v>30773</c:v>
                </c:pt>
                <c:pt idx="316">
                  <c:v>30803</c:v>
                </c:pt>
                <c:pt idx="317">
                  <c:v>30834</c:v>
                </c:pt>
                <c:pt idx="318">
                  <c:v>30864</c:v>
                </c:pt>
                <c:pt idx="319">
                  <c:v>30895</c:v>
                </c:pt>
                <c:pt idx="320">
                  <c:v>30926</c:v>
                </c:pt>
                <c:pt idx="321">
                  <c:v>30956</c:v>
                </c:pt>
                <c:pt idx="322">
                  <c:v>30987</c:v>
                </c:pt>
                <c:pt idx="323">
                  <c:v>31017</c:v>
                </c:pt>
                <c:pt idx="324">
                  <c:v>31048</c:v>
                </c:pt>
                <c:pt idx="325">
                  <c:v>31079</c:v>
                </c:pt>
                <c:pt idx="326">
                  <c:v>31107</c:v>
                </c:pt>
                <c:pt idx="327">
                  <c:v>31138</c:v>
                </c:pt>
                <c:pt idx="328">
                  <c:v>31168</c:v>
                </c:pt>
                <c:pt idx="329">
                  <c:v>31199</c:v>
                </c:pt>
                <c:pt idx="330">
                  <c:v>31229</c:v>
                </c:pt>
                <c:pt idx="331">
                  <c:v>31260</c:v>
                </c:pt>
                <c:pt idx="332">
                  <c:v>31291</c:v>
                </c:pt>
                <c:pt idx="333">
                  <c:v>31321</c:v>
                </c:pt>
                <c:pt idx="334">
                  <c:v>31352</c:v>
                </c:pt>
                <c:pt idx="335">
                  <c:v>31382</c:v>
                </c:pt>
                <c:pt idx="336">
                  <c:v>31413</c:v>
                </c:pt>
                <c:pt idx="337">
                  <c:v>31444</c:v>
                </c:pt>
                <c:pt idx="338">
                  <c:v>31472</c:v>
                </c:pt>
                <c:pt idx="339">
                  <c:v>31503</c:v>
                </c:pt>
                <c:pt idx="340">
                  <c:v>31533</c:v>
                </c:pt>
                <c:pt idx="341">
                  <c:v>31564</c:v>
                </c:pt>
                <c:pt idx="342">
                  <c:v>31594</c:v>
                </c:pt>
                <c:pt idx="343">
                  <c:v>31625</c:v>
                </c:pt>
                <c:pt idx="344">
                  <c:v>31656</c:v>
                </c:pt>
                <c:pt idx="345">
                  <c:v>31686</c:v>
                </c:pt>
                <c:pt idx="346">
                  <c:v>31717</c:v>
                </c:pt>
                <c:pt idx="347">
                  <c:v>31747</c:v>
                </c:pt>
                <c:pt idx="348">
                  <c:v>31778</c:v>
                </c:pt>
                <c:pt idx="349">
                  <c:v>31809</c:v>
                </c:pt>
                <c:pt idx="350">
                  <c:v>31837</c:v>
                </c:pt>
                <c:pt idx="351">
                  <c:v>31868</c:v>
                </c:pt>
                <c:pt idx="352">
                  <c:v>31898</c:v>
                </c:pt>
                <c:pt idx="353">
                  <c:v>31929</c:v>
                </c:pt>
                <c:pt idx="354">
                  <c:v>31959</c:v>
                </c:pt>
                <c:pt idx="355">
                  <c:v>31990</c:v>
                </c:pt>
                <c:pt idx="356">
                  <c:v>32021</c:v>
                </c:pt>
                <c:pt idx="357">
                  <c:v>32051</c:v>
                </c:pt>
                <c:pt idx="358">
                  <c:v>32082</c:v>
                </c:pt>
                <c:pt idx="359">
                  <c:v>32112</c:v>
                </c:pt>
                <c:pt idx="360">
                  <c:v>32143</c:v>
                </c:pt>
                <c:pt idx="361">
                  <c:v>32174</c:v>
                </c:pt>
                <c:pt idx="362">
                  <c:v>32203</c:v>
                </c:pt>
                <c:pt idx="363">
                  <c:v>32234</c:v>
                </c:pt>
                <c:pt idx="364">
                  <c:v>32264</c:v>
                </c:pt>
                <c:pt idx="365">
                  <c:v>32295</c:v>
                </c:pt>
                <c:pt idx="366">
                  <c:v>32325</c:v>
                </c:pt>
                <c:pt idx="367">
                  <c:v>32356</c:v>
                </c:pt>
                <c:pt idx="368">
                  <c:v>32387</c:v>
                </c:pt>
                <c:pt idx="369">
                  <c:v>32417</c:v>
                </c:pt>
                <c:pt idx="370">
                  <c:v>32448</c:v>
                </c:pt>
                <c:pt idx="371">
                  <c:v>32478</c:v>
                </c:pt>
                <c:pt idx="372">
                  <c:v>32509</c:v>
                </c:pt>
                <c:pt idx="373">
                  <c:v>32540</c:v>
                </c:pt>
                <c:pt idx="374">
                  <c:v>32568</c:v>
                </c:pt>
                <c:pt idx="375">
                  <c:v>32599</c:v>
                </c:pt>
                <c:pt idx="376">
                  <c:v>32629</c:v>
                </c:pt>
                <c:pt idx="377">
                  <c:v>32660</c:v>
                </c:pt>
                <c:pt idx="378">
                  <c:v>32690</c:v>
                </c:pt>
                <c:pt idx="379">
                  <c:v>32721</c:v>
                </c:pt>
                <c:pt idx="380">
                  <c:v>32752</c:v>
                </c:pt>
                <c:pt idx="381">
                  <c:v>32782</c:v>
                </c:pt>
                <c:pt idx="382">
                  <c:v>32813</c:v>
                </c:pt>
                <c:pt idx="383">
                  <c:v>32843</c:v>
                </c:pt>
                <c:pt idx="384">
                  <c:v>32874</c:v>
                </c:pt>
                <c:pt idx="385">
                  <c:v>32905</c:v>
                </c:pt>
                <c:pt idx="386">
                  <c:v>32933</c:v>
                </c:pt>
                <c:pt idx="387">
                  <c:v>32964</c:v>
                </c:pt>
                <c:pt idx="388">
                  <c:v>32994</c:v>
                </c:pt>
                <c:pt idx="389">
                  <c:v>33025</c:v>
                </c:pt>
                <c:pt idx="390">
                  <c:v>33055</c:v>
                </c:pt>
                <c:pt idx="391">
                  <c:v>33086</c:v>
                </c:pt>
                <c:pt idx="392">
                  <c:v>33117</c:v>
                </c:pt>
                <c:pt idx="393">
                  <c:v>33147</c:v>
                </c:pt>
                <c:pt idx="394">
                  <c:v>33178</c:v>
                </c:pt>
                <c:pt idx="395">
                  <c:v>33208</c:v>
                </c:pt>
                <c:pt idx="396">
                  <c:v>33239</c:v>
                </c:pt>
                <c:pt idx="397">
                  <c:v>33270</c:v>
                </c:pt>
                <c:pt idx="398">
                  <c:v>33298</c:v>
                </c:pt>
                <c:pt idx="399">
                  <c:v>33329</c:v>
                </c:pt>
                <c:pt idx="400">
                  <c:v>33359</c:v>
                </c:pt>
                <c:pt idx="401">
                  <c:v>33390</c:v>
                </c:pt>
                <c:pt idx="402">
                  <c:v>33420</c:v>
                </c:pt>
                <c:pt idx="403">
                  <c:v>33451</c:v>
                </c:pt>
                <c:pt idx="404">
                  <c:v>33482</c:v>
                </c:pt>
                <c:pt idx="405">
                  <c:v>33512</c:v>
                </c:pt>
                <c:pt idx="406">
                  <c:v>33543</c:v>
                </c:pt>
                <c:pt idx="407">
                  <c:v>33573</c:v>
                </c:pt>
                <c:pt idx="408">
                  <c:v>33604</c:v>
                </c:pt>
                <c:pt idx="409">
                  <c:v>33635</c:v>
                </c:pt>
                <c:pt idx="410">
                  <c:v>33664</c:v>
                </c:pt>
                <c:pt idx="411">
                  <c:v>33695</c:v>
                </c:pt>
                <c:pt idx="412">
                  <c:v>33725</c:v>
                </c:pt>
                <c:pt idx="413">
                  <c:v>33756</c:v>
                </c:pt>
                <c:pt idx="414">
                  <c:v>33786</c:v>
                </c:pt>
                <c:pt idx="415">
                  <c:v>33817</c:v>
                </c:pt>
                <c:pt idx="416">
                  <c:v>33848</c:v>
                </c:pt>
                <c:pt idx="417">
                  <c:v>33878</c:v>
                </c:pt>
                <c:pt idx="418">
                  <c:v>33909</c:v>
                </c:pt>
                <c:pt idx="419">
                  <c:v>33939</c:v>
                </c:pt>
                <c:pt idx="420">
                  <c:v>33970</c:v>
                </c:pt>
                <c:pt idx="421">
                  <c:v>34001</c:v>
                </c:pt>
                <c:pt idx="422">
                  <c:v>34029</c:v>
                </c:pt>
                <c:pt idx="423">
                  <c:v>34060</c:v>
                </c:pt>
                <c:pt idx="424">
                  <c:v>34090</c:v>
                </c:pt>
                <c:pt idx="425">
                  <c:v>34121</c:v>
                </c:pt>
                <c:pt idx="426">
                  <c:v>34151</c:v>
                </c:pt>
                <c:pt idx="427">
                  <c:v>34182</c:v>
                </c:pt>
                <c:pt idx="428">
                  <c:v>34213</c:v>
                </c:pt>
                <c:pt idx="429">
                  <c:v>34243</c:v>
                </c:pt>
                <c:pt idx="430">
                  <c:v>34274</c:v>
                </c:pt>
                <c:pt idx="431">
                  <c:v>34304</c:v>
                </c:pt>
                <c:pt idx="432">
                  <c:v>34335</c:v>
                </c:pt>
                <c:pt idx="433">
                  <c:v>34366</c:v>
                </c:pt>
                <c:pt idx="434">
                  <c:v>34394</c:v>
                </c:pt>
                <c:pt idx="435">
                  <c:v>34425</c:v>
                </c:pt>
                <c:pt idx="436">
                  <c:v>34455</c:v>
                </c:pt>
                <c:pt idx="437">
                  <c:v>34486</c:v>
                </c:pt>
                <c:pt idx="438">
                  <c:v>34516</c:v>
                </c:pt>
                <c:pt idx="439">
                  <c:v>34547</c:v>
                </c:pt>
                <c:pt idx="440">
                  <c:v>34578</c:v>
                </c:pt>
                <c:pt idx="441">
                  <c:v>34608</c:v>
                </c:pt>
                <c:pt idx="442">
                  <c:v>34639</c:v>
                </c:pt>
                <c:pt idx="443">
                  <c:v>34669</c:v>
                </c:pt>
                <c:pt idx="444">
                  <c:v>34700</c:v>
                </c:pt>
                <c:pt idx="445">
                  <c:v>34731</c:v>
                </c:pt>
                <c:pt idx="446">
                  <c:v>34759</c:v>
                </c:pt>
                <c:pt idx="447">
                  <c:v>34790</c:v>
                </c:pt>
                <c:pt idx="448">
                  <c:v>34820</c:v>
                </c:pt>
                <c:pt idx="449">
                  <c:v>34851</c:v>
                </c:pt>
                <c:pt idx="450">
                  <c:v>34881</c:v>
                </c:pt>
                <c:pt idx="451">
                  <c:v>34912</c:v>
                </c:pt>
                <c:pt idx="452">
                  <c:v>34943</c:v>
                </c:pt>
                <c:pt idx="453">
                  <c:v>34973</c:v>
                </c:pt>
                <c:pt idx="454">
                  <c:v>35004</c:v>
                </c:pt>
                <c:pt idx="455">
                  <c:v>35034</c:v>
                </c:pt>
                <c:pt idx="456">
                  <c:v>35065</c:v>
                </c:pt>
                <c:pt idx="457">
                  <c:v>35096</c:v>
                </c:pt>
                <c:pt idx="458">
                  <c:v>35125</c:v>
                </c:pt>
                <c:pt idx="459">
                  <c:v>35156</c:v>
                </c:pt>
                <c:pt idx="460">
                  <c:v>35186</c:v>
                </c:pt>
                <c:pt idx="461">
                  <c:v>35217</c:v>
                </c:pt>
                <c:pt idx="462">
                  <c:v>35247</c:v>
                </c:pt>
                <c:pt idx="463">
                  <c:v>35278</c:v>
                </c:pt>
                <c:pt idx="464">
                  <c:v>35309</c:v>
                </c:pt>
                <c:pt idx="465">
                  <c:v>35339</c:v>
                </c:pt>
                <c:pt idx="466">
                  <c:v>35370</c:v>
                </c:pt>
                <c:pt idx="467">
                  <c:v>35400</c:v>
                </c:pt>
                <c:pt idx="468">
                  <c:v>35431</c:v>
                </c:pt>
                <c:pt idx="469">
                  <c:v>35462</c:v>
                </c:pt>
                <c:pt idx="470">
                  <c:v>35490</c:v>
                </c:pt>
                <c:pt idx="471">
                  <c:v>35521</c:v>
                </c:pt>
                <c:pt idx="472">
                  <c:v>35551</c:v>
                </c:pt>
                <c:pt idx="473">
                  <c:v>35582</c:v>
                </c:pt>
                <c:pt idx="474">
                  <c:v>35612</c:v>
                </c:pt>
                <c:pt idx="475">
                  <c:v>35643</c:v>
                </c:pt>
                <c:pt idx="476">
                  <c:v>35674</c:v>
                </c:pt>
                <c:pt idx="477">
                  <c:v>35704</c:v>
                </c:pt>
                <c:pt idx="478">
                  <c:v>35735</c:v>
                </c:pt>
                <c:pt idx="479">
                  <c:v>35765</c:v>
                </c:pt>
                <c:pt idx="480">
                  <c:v>35796</c:v>
                </c:pt>
                <c:pt idx="481">
                  <c:v>35827</c:v>
                </c:pt>
                <c:pt idx="482">
                  <c:v>35855</c:v>
                </c:pt>
                <c:pt idx="483">
                  <c:v>35886</c:v>
                </c:pt>
                <c:pt idx="484">
                  <c:v>35916</c:v>
                </c:pt>
                <c:pt idx="485">
                  <c:v>35947</c:v>
                </c:pt>
                <c:pt idx="486">
                  <c:v>35977</c:v>
                </c:pt>
                <c:pt idx="487">
                  <c:v>36008</c:v>
                </c:pt>
                <c:pt idx="488">
                  <c:v>36039</c:v>
                </c:pt>
                <c:pt idx="489">
                  <c:v>36069</c:v>
                </c:pt>
                <c:pt idx="490">
                  <c:v>36100</c:v>
                </c:pt>
                <c:pt idx="491">
                  <c:v>36130</c:v>
                </c:pt>
                <c:pt idx="492">
                  <c:v>36161</c:v>
                </c:pt>
                <c:pt idx="493">
                  <c:v>36192</c:v>
                </c:pt>
                <c:pt idx="494">
                  <c:v>36220</c:v>
                </c:pt>
                <c:pt idx="495">
                  <c:v>36251</c:v>
                </c:pt>
                <c:pt idx="496">
                  <c:v>36281</c:v>
                </c:pt>
                <c:pt idx="497">
                  <c:v>36312</c:v>
                </c:pt>
                <c:pt idx="498">
                  <c:v>36342</c:v>
                </c:pt>
                <c:pt idx="499">
                  <c:v>36373</c:v>
                </c:pt>
                <c:pt idx="500">
                  <c:v>36404</c:v>
                </c:pt>
                <c:pt idx="501">
                  <c:v>36434</c:v>
                </c:pt>
                <c:pt idx="502">
                  <c:v>36465</c:v>
                </c:pt>
                <c:pt idx="503">
                  <c:v>36495</c:v>
                </c:pt>
                <c:pt idx="504">
                  <c:v>36526</c:v>
                </c:pt>
                <c:pt idx="505">
                  <c:v>36557</c:v>
                </c:pt>
                <c:pt idx="506">
                  <c:v>36586</c:v>
                </c:pt>
                <c:pt idx="507">
                  <c:v>36617</c:v>
                </c:pt>
                <c:pt idx="508">
                  <c:v>36647</c:v>
                </c:pt>
                <c:pt idx="509">
                  <c:v>36678</c:v>
                </c:pt>
                <c:pt idx="510">
                  <c:v>36708</c:v>
                </c:pt>
                <c:pt idx="511">
                  <c:v>36739</c:v>
                </c:pt>
                <c:pt idx="512">
                  <c:v>36770</c:v>
                </c:pt>
                <c:pt idx="513">
                  <c:v>36800</c:v>
                </c:pt>
                <c:pt idx="514">
                  <c:v>36831</c:v>
                </c:pt>
                <c:pt idx="515">
                  <c:v>36861</c:v>
                </c:pt>
                <c:pt idx="516">
                  <c:v>36892</c:v>
                </c:pt>
                <c:pt idx="517">
                  <c:v>36923</c:v>
                </c:pt>
                <c:pt idx="518">
                  <c:v>36951</c:v>
                </c:pt>
                <c:pt idx="519">
                  <c:v>36982</c:v>
                </c:pt>
                <c:pt idx="520">
                  <c:v>37012</c:v>
                </c:pt>
                <c:pt idx="521">
                  <c:v>37043</c:v>
                </c:pt>
                <c:pt idx="522">
                  <c:v>37073</c:v>
                </c:pt>
                <c:pt idx="523">
                  <c:v>37104</c:v>
                </c:pt>
                <c:pt idx="524">
                  <c:v>37135</c:v>
                </c:pt>
                <c:pt idx="525">
                  <c:v>37165</c:v>
                </c:pt>
                <c:pt idx="526">
                  <c:v>37196</c:v>
                </c:pt>
                <c:pt idx="527">
                  <c:v>37226</c:v>
                </c:pt>
                <c:pt idx="528">
                  <c:v>37257</c:v>
                </c:pt>
                <c:pt idx="529">
                  <c:v>37288</c:v>
                </c:pt>
                <c:pt idx="530">
                  <c:v>37316</c:v>
                </c:pt>
                <c:pt idx="531">
                  <c:v>37347</c:v>
                </c:pt>
                <c:pt idx="532">
                  <c:v>37377</c:v>
                </c:pt>
                <c:pt idx="533">
                  <c:v>37408</c:v>
                </c:pt>
                <c:pt idx="534">
                  <c:v>37438</c:v>
                </c:pt>
                <c:pt idx="535">
                  <c:v>37469</c:v>
                </c:pt>
                <c:pt idx="536">
                  <c:v>37500</c:v>
                </c:pt>
                <c:pt idx="537">
                  <c:v>37530</c:v>
                </c:pt>
                <c:pt idx="538">
                  <c:v>37561</c:v>
                </c:pt>
                <c:pt idx="539">
                  <c:v>37591</c:v>
                </c:pt>
                <c:pt idx="540">
                  <c:v>37622</c:v>
                </c:pt>
                <c:pt idx="541">
                  <c:v>37653</c:v>
                </c:pt>
                <c:pt idx="542">
                  <c:v>37681</c:v>
                </c:pt>
                <c:pt idx="543">
                  <c:v>37712</c:v>
                </c:pt>
                <c:pt idx="544">
                  <c:v>37742</c:v>
                </c:pt>
                <c:pt idx="545">
                  <c:v>37773</c:v>
                </c:pt>
                <c:pt idx="546">
                  <c:v>37803</c:v>
                </c:pt>
                <c:pt idx="547">
                  <c:v>37834</c:v>
                </c:pt>
                <c:pt idx="548">
                  <c:v>37865</c:v>
                </c:pt>
                <c:pt idx="549">
                  <c:v>37895</c:v>
                </c:pt>
                <c:pt idx="550">
                  <c:v>37926</c:v>
                </c:pt>
                <c:pt idx="551">
                  <c:v>37956</c:v>
                </c:pt>
                <c:pt idx="552">
                  <c:v>37987</c:v>
                </c:pt>
                <c:pt idx="553">
                  <c:v>38018</c:v>
                </c:pt>
                <c:pt idx="554">
                  <c:v>38047</c:v>
                </c:pt>
                <c:pt idx="555">
                  <c:v>38078</c:v>
                </c:pt>
                <c:pt idx="556">
                  <c:v>38108</c:v>
                </c:pt>
                <c:pt idx="557">
                  <c:v>38139</c:v>
                </c:pt>
                <c:pt idx="558">
                  <c:v>38169</c:v>
                </c:pt>
                <c:pt idx="559">
                  <c:v>38200</c:v>
                </c:pt>
                <c:pt idx="560">
                  <c:v>38231</c:v>
                </c:pt>
                <c:pt idx="561">
                  <c:v>38261</c:v>
                </c:pt>
                <c:pt idx="562">
                  <c:v>38292</c:v>
                </c:pt>
                <c:pt idx="563">
                  <c:v>38322</c:v>
                </c:pt>
                <c:pt idx="564">
                  <c:v>38353</c:v>
                </c:pt>
                <c:pt idx="565">
                  <c:v>38384</c:v>
                </c:pt>
                <c:pt idx="566">
                  <c:v>38412</c:v>
                </c:pt>
                <c:pt idx="567">
                  <c:v>38443</c:v>
                </c:pt>
                <c:pt idx="568">
                  <c:v>38473</c:v>
                </c:pt>
                <c:pt idx="569">
                  <c:v>38504</c:v>
                </c:pt>
                <c:pt idx="570">
                  <c:v>38534</c:v>
                </c:pt>
                <c:pt idx="571">
                  <c:v>38565</c:v>
                </c:pt>
                <c:pt idx="572">
                  <c:v>38596</c:v>
                </c:pt>
                <c:pt idx="573">
                  <c:v>38626</c:v>
                </c:pt>
                <c:pt idx="574">
                  <c:v>38657</c:v>
                </c:pt>
                <c:pt idx="575">
                  <c:v>38687</c:v>
                </c:pt>
                <c:pt idx="576">
                  <c:v>38718</c:v>
                </c:pt>
                <c:pt idx="577">
                  <c:v>38749</c:v>
                </c:pt>
                <c:pt idx="578">
                  <c:v>38777</c:v>
                </c:pt>
                <c:pt idx="579">
                  <c:v>38808</c:v>
                </c:pt>
                <c:pt idx="580">
                  <c:v>38838</c:v>
                </c:pt>
                <c:pt idx="581">
                  <c:v>38869</c:v>
                </c:pt>
                <c:pt idx="582">
                  <c:v>38899</c:v>
                </c:pt>
                <c:pt idx="583">
                  <c:v>38930</c:v>
                </c:pt>
                <c:pt idx="584">
                  <c:v>38961</c:v>
                </c:pt>
                <c:pt idx="585">
                  <c:v>38991</c:v>
                </c:pt>
                <c:pt idx="586">
                  <c:v>39022</c:v>
                </c:pt>
                <c:pt idx="587">
                  <c:v>39052</c:v>
                </c:pt>
                <c:pt idx="588">
                  <c:v>39083</c:v>
                </c:pt>
                <c:pt idx="589">
                  <c:v>39114</c:v>
                </c:pt>
                <c:pt idx="590">
                  <c:v>39142</c:v>
                </c:pt>
                <c:pt idx="591">
                  <c:v>39173</c:v>
                </c:pt>
                <c:pt idx="592">
                  <c:v>39203</c:v>
                </c:pt>
                <c:pt idx="593">
                  <c:v>39234</c:v>
                </c:pt>
                <c:pt idx="594">
                  <c:v>39264</c:v>
                </c:pt>
                <c:pt idx="595">
                  <c:v>39295</c:v>
                </c:pt>
                <c:pt idx="596">
                  <c:v>39326</c:v>
                </c:pt>
                <c:pt idx="597">
                  <c:v>39356</c:v>
                </c:pt>
                <c:pt idx="598">
                  <c:v>39387</c:v>
                </c:pt>
                <c:pt idx="599">
                  <c:v>39417</c:v>
                </c:pt>
                <c:pt idx="600">
                  <c:v>39448</c:v>
                </c:pt>
                <c:pt idx="601">
                  <c:v>39479</c:v>
                </c:pt>
                <c:pt idx="602">
                  <c:v>39508</c:v>
                </c:pt>
                <c:pt idx="603">
                  <c:v>39539</c:v>
                </c:pt>
                <c:pt idx="604">
                  <c:v>39569</c:v>
                </c:pt>
                <c:pt idx="605">
                  <c:v>39600</c:v>
                </c:pt>
                <c:pt idx="606">
                  <c:v>39630</c:v>
                </c:pt>
                <c:pt idx="607">
                  <c:v>39661</c:v>
                </c:pt>
                <c:pt idx="608">
                  <c:v>39692</c:v>
                </c:pt>
                <c:pt idx="609">
                  <c:v>39722</c:v>
                </c:pt>
                <c:pt idx="610">
                  <c:v>39753</c:v>
                </c:pt>
                <c:pt idx="611">
                  <c:v>39783</c:v>
                </c:pt>
                <c:pt idx="612">
                  <c:v>39814</c:v>
                </c:pt>
                <c:pt idx="613">
                  <c:v>39845</c:v>
                </c:pt>
                <c:pt idx="614">
                  <c:v>39873</c:v>
                </c:pt>
                <c:pt idx="615">
                  <c:v>39904</c:v>
                </c:pt>
                <c:pt idx="616">
                  <c:v>39934</c:v>
                </c:pt>
                <c:pt idx="617">
                  <c:v>39965</c:v>
                </c:pt>
                <c:pt idx="618">
                  <c:v>39995</c:v>
                </c:pt>
                <c:pt idx="619">
                  <c:v>40026</c:v>
                </c:pt>
                <c:pt idx="620">
                  <c:v>40057</c:v>
                </c:pt>
                <c:pt idx="621">
                  <c:v>40087</c:v>
                </c:pt>
                <c:pt idx="622">
                  <c:v>40118</c:v>
                </c:pt>
                <c:pt idx="623">
                  <c:v>40148</c:v>
                </c:pt>
                <c:pt idx="624">
                  <c:v>40179</c:v>
                </c:pt>
                <c:pt idx="625">
                  <c:v>40210</c:v>
                </c:pt>
                <c:pt idx="626">
                  <c:v>40238</c:v>
                </c:pt>
                <c:pt idx="627">
                  <c:v>40269</c:v>
                </c:pt>
                <c:pt idx="628">
                  <c:v>40299</c:v>
                </c:pt>
                <c:pt idx="629">
                  <c:v>40330</c:v>
                </c:pt>
                <c:pt idx="630">
                  <c:v>40360</c:v>
                </c:pt>
                <c:pt idx="631">
                  <c:v>40391</c:v>
                </c:pt>
                <c:pt idx="632">
                  <c:v>40422</c:v>
                </c:pt>
                <c:pt idx="633">
                  <c:v>40452</c:v>
                </c:pt>
                <c:pt idx="634">
                  <c:v>40483</c:v>
                </c:pt>
                <c:pt idx="635">
                  <c:v>40513</c:v>
                </c:pt>
                <c:pt idx="636">
                  <c:v>40544</c:v>
                </c:pt>
                <c:pt idx="637">
                  <c:v>40575</c:v>
                </c:pt>
                <c:pt idx="638">
                  <c:v>40603</c:v>
                </c:pt>
                <c:pt idx="639">
                  <c:v>40634</c:v>
                </c:pt>
                <c:pt idx="640">
                  <c:v>40664</c:v>
                </c:pt>
                <c:pt idx="641">
                  <c:v>40695</c:v>
                </c:pt>
                <c:pt idx="642">
                  <c:v>40725</c:v>
                </c:pt>
                <c:pt idx="643">
                  <c:v>40756</c:v>
                </c:pt>
                <c:pt idx="644">
                  <c:v>40787</c:v>
                </c:pt>
                <c:pt idx="645">
                  <c:v>40817</c:v>
                </c:pt>
                <c:pt idx="646">
                  <c:v>40848</c:v>
                </c:pt>
                <c:pt idx="647">
                  <c:v>40878</c:v>
                </c:pt>
                <c:pt idx="648">
                  <c:v>40909</c:v>
                </c:pt>
                <c:pt idx="649">
                  <c:v>40940</c:v>
                </c:pt>
                <c:pt idx="650">
                  <c:v>40969</c:v>
                </c:pt>
                <c:pt idx="651">
                  <c:v>41000</c:v>
                </c:pt>
                <c:pt idx="652">
                  <c:v>41030</c:v>
                </c:pt>
                <c:pt idx="653">
                  <c:v>41061</c:v>
                </c:pt>
                <c:pt idx="654">
                  <c:v>41091</c:v>
                </c:pt>
                <c:pt idx="655">
                  <c:v>41122</c:v>
                </c:pt>
                <c:pt idx="656">
                  <c:v>41153</c:v>
                </c:pt>
                <c:pt idx="657">
                  <c:v>41183</c:v>
                </c:pt>
                <c:pt idx="658">
                  <c:v>41214</c:v>
                </c:pt>
                <c:pt idx="659">
                  <c:v>41244</c:v>
                </c:pt>
                <c:pt idx="660">
                  <c:v>41275</c:v>
                </c:pt>
                <c:pt idx="661">
                  <c:v>41306</c:v>
                </c:pt>
                <c:pt idx="662">
                  <c:v>41334</c:v>
                </c:pt>
                <c:pt idx="663">
                  <c:v>41365</c:v>
                </c:pt>
                <c:pt idx="664">
                  <c:v>41395</c:v>
                </c:pt>
                <c:pt idx="665">
                  <c:v>41426</c:v>
                </c:pt>
                <c:pt idx="666">
                  <c:v>41456</c:v>
                </c:pt>
                <c:pt idx="667">
                  <c:v>41487</c:v>
                </c:pt>
                <c:pt idx="668">
                  <c:v>41518</c:v>
                </c:pt>
                <c:pt idx="669">
                  <c:v>41548</c:v>
                </c:pt>
                <c:pt idx="670">
                  <c:v>41579</c:v>
                </c:pt>
                <c:pt idx="671">
                  <c:v>41609</c:v>
                </c:pt>
                <c:pt idx="672">
                  <c:v>41640</c:v>
                </c:pt>
                <c:pt idx="673">
                  <c:v>41671</c:v>
                </c:pt>
                <c:pt idx="674">
                  <c:v>41699</c:v>
                </c:pt>
                <c:pt idx="675">
                  <c:v>41730</c:v>
                </c:pt>
                <c:pt idx="676">
                  <c:v>41760</c:v>
                </c:pt>
                <c:pt idx="677">
                  <c:v>41791</c:v>
                </c:pt>
                <c:pt idx="678">
                  <c:v>41821</c:v>
                </c:pt>
                <c:pt idx="679">
                  <c:v>41852</c:v>
                </c:pt>
                <c:pt idx="680">
                  <c:v>41883</c:v>
                </c:pt>
                <c:pt idx="681">
                  <c:v>41913</c:v>
                </c:pt>
                <c:pt idx="682">
                  <c:v>41944</c:v>
                </c:pt>
                <c:pt idx="683">
                  <c:v>41974</c:v>
                </c:pt>
                <c:pt idx="684">
                  <c:v>42005</c:v>
                </c:pt>
                <c:pt idx="685">
                  <c:v>42036</c:v>
                </c:pt>
                <c:pt idx="686">
                  <c:v>42064</c:v>
                </c:pt>
                <c:pt idx="687">
                  <c:v>42095</c:v>
                </c:pt>
                <c:pt idx="688">
                  <c:v>42125</c:v>
                </c:pt>
                <c:pt idx="689">
                  <c:v>42156</c:v>
                </c:pt>
                <c:pt idx="690">
                  <c:v>42186</c:v>
                </c:pt>
                <c:pt idx="691">
                  <c:v>42217</c:v>
                </c:pt>
                <c:pt idx="692">
                  <c:v>42248</c:v>
                </c:pt>
                <c:pt idx="693">
                  <c:v>42278</c:v>
                </c:pt>
                <c:pt idx="694">
                  <c:v>42309</c:v>
                </c:pt>
                <c:pt idx="695">
                  <c:v>42339</c:v>
                </c:pt>
                <c:pt idx="696">
                  <c:v>42370</c:v>
                </c:pt>
                <c:pt idx="697">
                  <c:v>42401</c:v>
                </c:pt>
                <c:pt idx="698">
                  <c:v>42430</c:v>
                </c:pt>
                <c:pt idx="699">
                  <c:v>42461</c:v>
                </c:pt>
                <c:pt idx="700">
                  <c:v>42491</c:v>
                </c:pt>
                <c:pt idx="701">
                  <c:v>42522</c:v>
                </c:pt>
                <c:pt idx="702">
                  <c:v>42552</c:v>
                </c:pt>
                <c:pt idx="703">
                  <c:v>42583</c:v>
                </c:pt>
                <c:pt idx="704">
                  <c:v>42614</c:v>
                </c:pt>
                <c:pt idx="705">
                  <c:v>42644</c:v>
                </c:pt>
                <c:pt idx="706">
                  <c:v>42675</c:v>
                </c:pt>
                <c:pt idx="707">
                  <c:v>42705</c:v>
                </c:pt>
                <c:pt idx="708">
                  <c:v>42736</c:v>
                </c:pt>
                <c:pt idx="709">
                  <c:v>42767</c:v>
                </c:pt>
                <c:pt idx="710">
                  <c:v>42795</c:v>
                </c:pt>
                <c:pt idx="711">
                  <c:v>42826</c:v>
                </c:pt>
                <c:pt idx="712">
                  <c:v>42856</c:v>
                </c:pt>
                <c:pt idx="713">
                  <c:v>42887</c:v>
                </c:pt>
                <c:pt idx="714">
                  <c:v>42917</c:v>
                </c:pt>
                <c:pt idx="715">
                  <c:v>42948</c:v>
                </c:pt>
                <c:pt idx="716">
                  <c:v>42979</c:v>
                </c:pt>
                <c:pt idx="717">
                  <c:v>43009</c:v>
                </c:pt>
                <c:pt idx="718">
                  <c:v>43040</c:v>
                </c:pt>
                <c:pt idx="719">
                  <c:v>43070</c:v>
                </c:pt>
                <c:pt idx="720">
                  <c:v>43101</c:v>
                </c:pt>
                <c:pt idx="721">
                  <c:v>43132</c:v>
                </c:pt>
                <c:pt idx="722">
                  <c:v>43160</c:v>
                </c:pt>
                <c:pt idx="723">
                  <c:v>43191</c:v>
                </c:pt>
                <c:pt idx="724">
                  <c:v>43221</c:v>
                </c:pt>
                <c:pt idx="725">
                  <c:v>43252</c:v>
                </c:pt>
              </c:numCache>
            </c:numRef>
          </c:cat>
          <c:val>
            <c:numRef>
              <c:f>Sheet1!$D$2:$D$728</c:f>
              <c:numCache>
                <c:formatCode>General</c:formatCode>
                <c:ptCount val="72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1</c:v>
                </c:pt>
                <c:pt idx="600">
                  <c:v>1</c:v>
                </c:pt>
                <c:pt idx="601">
                  <c:v>1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  <c:pt idx="615">
                  <c:v>1</c:v>
                </c:pt>
                <c:pt idx="616">
                  <c:v>1</c:v>
                </c:pt>
                <c:pt idx="617">
                  <c:v>1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67-4BB0-9FD3-B931DCA40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5379336"/>
        <c:axId val="39537463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Sheet1!$A$2:$A$728</c:f>
              <c:numCache>
                <c:formatCode>yyyy:mm</c:formatCode>
                <c:ptCount val="727"/>
                <c:pt idx="0">
                  <c:v>21186</c:v>
                </c:pt>
                <c:pt idx="1">
                  <c:v>21217</c:v>
                </c:pt>
                <c:pt idx="2">
                  <c:v>21245</c:v>
                </c:pt>
                <c:pt idx="3">
                  <c:v>21276</c:v>
                </c:pt>
                <c:pt idx="4">
                  <c:v>21306</c:v>
                </c:pt>
                <c:pt idx="5">
                  <c:v>21337</c:v>
                </c:pt>
                <c:pt idx="6">
                  <c:v>21367</c:v>
                </c:pt>
                <c:pt idx="7">
                  <c:v>21398</c:v>
                </c:pt>
                <c:pt idx="8">
                  <c:v>21429</c:v>
                </c:pt>
                <c:pt idx="9">
                  <c:v>21459</c:v>
                </c:pt>
                <c:pt idx="10">
                  <c:v>21490</c:v>
                </c:pt>
                <c:pt idx="11">
                  <c:v>21520</c:v>
                </c:pt>
                <c:pt idx="12">
                  <c:v>21551</c:v>
                </c:pt>
                <c:pt idx="13">
                  <c:v>21582</c:v>
                </c:pt>
                <c:pt idx="14">
                  <c:v>21610</c:v>
                </c:pt>
                <c:pt idx="15">
                  <c:v>21641</c:v>
                </c:pt>
                <c:pt idx="16">
                  <c:v>21671</c:v>
                </c:pt>
                <c:pt idx="17">
                  <c:v>21702</c:v>
                </c:pt>
                <c:pt idx="18">
                  <c:v>21732</c:v>
                </c:pt>
                <c:pt idx="19">
                  <c:v>21763</c:v>
                </c:pt>
                <c:pt idx="20">
                  <c:v>21794</c:v>
                </c:pt>
                <c:pt idx="21">
                  <c:v>21824</c:v>
                </c:pt>
                <c:pt idx="22">
                  <c:v>21855</c:v>
                </c:pt>
                <c:pt idx="23">
                  <c:v>21885</c:v>
                </c:pt>
                <c:pt idx="24">
                  <c:v>21916</c:v>
                </c:pt>
                <c:pt idx="25">
                  <c:v>21947</c:v>
                </c:pt>
                <c:pt idx="26">
                  <c:v>21976</c:v>
                </c:pt>
                <c:pt idx="27">
                  <c:v>22007</c:v>
                </c:pt>
                <c:pt idx="28">
                  <c:v>22037</c:v>
                </c:pt>
                <c:pt idx="29">
                  <c:v>22068</c:v>
                </c:pt>
                <c:pt idx="30">
                  <c:v>22098</c:v>
                </c:pt>
                <c:pt idx="31">
                  <c:v>22129</c:v>
                </c:pt>
                <c:pt idx="32">
                  <c:v>22160</c:v>
                </c:pt>
                <c:pt idx="33">
                  <c:v>22190</c:v>
                </c:pt>
                <c:pt idx="34">
                  <c:v>22221</c:v>
                </c:pt>
                <c:pt idx="35">
                  <c:v>22251</c:v>
                </c:pt>
                <c:pt idx="36">
                  <c:v>22282</c:v>
                </c:pt>
                <c:pt idx="37">
                  <c:v>22313</c:v>
                </c:pt>
                <c:pt idx="38">
                  <c:v>22341</c:v>
                </c:pt>
                <c:pt idx="39">
                  <c:v>22372</c:v>
                </c:pt>
                <c:pt idx="40">
                  <c:v>22402</c:v>
                </c:pt>
                <c:pt idx="41">
                  <c:v>22433</c:v>
                </c:pt>
                <c:pt idx="42">
                  <c:v>22463</c:v>
                </c:pt>
                <c:pt idx="43">
                  <c:v>22494</c:v>
                </c:pt>
                <c:pt idx="44">
                  <c:v>22525</c:v>
                </c:pt>
                <c:pt idx="45">
                  <c:v>22555</c:v>
                </c:pt>
                <c:pt idx="46">
                  <c:v>22586</c:v>
                </c:pt>
                <c:pt idx="47">
                  <c:v>22616</c:v>
                </c:pt>
                <c:pt idx="48">
                  <c:v>22647</c:v>
                </c:pt>
                <c:pt idx="49">
                  <c:v>22678</c:v>
                </c:pt>
                <c:pt idx="50">
                  <c:v>22706</c:v>
                </c:pt>
                <c:pt idx="51">
                  <c:v>22737</c:v>
                </c:pt>
                <c:pt idx="52">
                  <c:v>22767</c:v>
                </c:pt>
                <c:pt idx="53">
                  <c:v>22798</c:v>
                </c:pt>
                <c:pt idx="54">
                  <c:v>22828</c:v>
                </c:pt>
                <c:pt idx="55">
                  <c:v>22859</c:v>
                </c:pt>
                <c:pt idx="56">
                  <c:v>22890</c:v>
                </c:pt>
                <c:pt idx="57">
                  <c:v>22920</c:v>
                </c:pt>
                <c:pt idx="58">
                  <c:v>22951</c:v>
                </c:pt>
                <c:pt idx="59">
                  <c:v>22981</c:v>
                </c:pt>
                <c:pt idx="60">
                  <c:v>23012</c:v>
                </c:pt>
                <c:pt idx="61">
                  <c:v>23043</c:v>
                </c:pt>
                <c:pt idx="62">
                  <c:v>23071</c:v>
                </c:pt>
                <c:pt idx="63">
                  <c:v>23102</c:v>
                </c:pt>
                <c:pt idx="64">
                  <c:v>23132</c:v>
                </c:pt>
                <c:pt idx="65">
                  <c:v>23163</c:v>
                </c:pt>
                <c:pt idx="66">
                  <c:v>23193</c:v>
                </c:pt>
                <c:pt idx="67">
                  <c:v>23224</c:v>
                </c:pt>
                <c:pt idx="68">
                  <c:v>23255</c:v>
                </c:pt>
                <c:pt idx="69">
                  <c:v>23285</c:v>
                </c:pt>
                <c:pt idx="70">
                  <c:v>23316</c:v>
                </c:pt>
                <c:pt idx="71">
                  <c:v>23346</c:v>
                </c:pt>
                <c:pt idx="72">
                  <c:v>23377</c:v>
                </c:pt>
                <c:pt idx="73">
                  <c:v>23408</c:v>
                </c:pt>
                <c:pt idx="74">
                  <c:v>23437</c:v>
                </c:pt>
                <c:pt idx="75">
                  <c:v>23468</c:v>
                </c:pt>
                <c:pt idx="76">
                  <c:v>23498</c:v>
                </c:pt>
                <c:pt idx="77">
                  <c:v>23529</c:v>
                </c:pt>
                <c:pt idx="78">
                  <c:v>23559</c:v>
                </c:pt>
                <c:pt idx="79">
                  <c:v>23590</c:v>
                </c:pt>
                <c:pt idx="80">
                  <c:v>23621</c:v>
                </c:pt>
                <c:pt idx="81">
                  <c:v>23651</c:v>
                </c:pt>
                <c:pt idx="82">
                  <c:v>23682</c:v>
                </c:pt>
                <c:pt idx="83">
                  <c:v>23712</c:v>
                </c:pt>
                <c:pt idx="84">
                  <c:v>23743</c:v>
                </c:pt>
                <c:pt idx="85">
                  <c:v>23774</c:v>
                </c:pt>
                <c:pt idx="86">
                  <c:v>23802</c:v>
                </c:pt>
                <c:pt idx="87">
                  <c:v>23833</c:v>
                </c:pt>
                <c:pt idx="88">
                  <c:v>23863</c:v>
                </c:pt>
                <c:pt idx="89">
                  <c:v>23894</c:v>
                </c:pt>
                <c:pt idx="90">
                  <c:v>23924</c:v>
                </c:pt>
                <c:pt idx="91">
                  <c:v>23955</c:v>
                </c:pt>
                <c:pt idx="92">
                  <c:v>23986</c:v>
                </c:pt>
                <c:pt idx="93">
                  <c:v>24016</c:v>
                </c:pt>
                <c:pt idx="94">
                  <c:v>24047</c:v>
                </c:pt>
                <c:pt idx="95">
                  <c:v>24077</c:v>
                </c:pt>
                <c:pt idx="96">
                  <c:v>24108</c:v>
                </c:pt>
                <c:pt idx="97">
                  <c:v>24139</c:v>
                </c:pt>
                <c:pt idx="98">
                  <c:v>24167</c:v>
                </c:pt>
                <c:pt idx="99">
                  <c:v>24198</c:v>
                </c:pt>
                <c:pt idx="100">
                  <c:v>24228</c:v>
                </c:pt>
                <c:pt idx="101">
                  <c:v>24259</c:v>
                </c:pt>
                <c:pt idx="102">
                  <c:v>24289</c:v>
                </c:pt>
                <c:pt idx="103">
                  <c:v>24320</c:v>
                </c:pt>
                <c:pt idx="104">
                  <c:v>24351</c:v>
                </c:pt>
                <c:pt idx="105">
                  <c:v>24381</c:v>
                </c:pt>
                <c:pt idx="106">
                  <c:v>24412</c:v>
                </c:pt>
                <c:pt idx="107">
                  <c:v>24442</c:v>
                </c:pt>
                <c:pt idx="108">
                  <c:v>24473</c:v>
                </c:pt>
                <c:pt idx="109">
                  <c:v>24504</c:v>
                </c:pt>
                <c:pt idx="110">
                  <c:v>24532</c:v>
                </c:pt>
                <c:pt idx="111">
                  <c:v>24563</c:v>
                </c:pt>
                <c:pt idx="112">
                  <c:v>24593</c:v>
                </c:pt>
                <c:pt idx="113">
                  <c:v>24624</c:v>
                </c:pt>
                <c:pt idx="114">
                  <c:v>24654</c:v>
                </c:pt>
                <c:pt idx="115">
                  <c:v>24685</c:v>
                </c:pt>
                <c:pt idx="116">
                  <c:v>24716</c:v>
                </c:pt>
                <c:pt idx="117">
                  <c:v>24746</c:v>
                </c:pt>
                <c:pt idx="118">
                  <c:v>24777</c:v>
                </c:pt>
                <c:pt idx="119">
                  <c:v>24807</c:v>
                </c:pt>
                <c:pt idx="120">
                  <c:v>24838</c:v>
                </c:pt>
                <c:pt idx="121">
                  <c:v>24869</c:v>
                </c:pt>
                <c:pt idx="122">
                  <c:v>24898</c:v>
                </c:pt>
                <c:pt idx="123">
                  <c:v>24929</c:v>
                </c:pt>
                <c:pt idx="124">
                  <c:v>24959</c:v>
                </c:pt>
                <c:pt idx="125">
                  <c:v>24990</c:v>
                </c:pt>
                <c:pt idx="126">
                  <c:v>25020</c:v>
                </c:pt>
                <c:pt idx="127">
                  <c:v>25051</c:v>
                </c:pt>
                <c:pt idx="128">
                  <c:v>25082</c:v>
                </c:pt>
                <c:pt idx="129">
                  <c:v>25112</c:v>
                </c:pt>
                <c:pt idx="130">
                  <c:v>25143</c:v>
                </c:pt>
                <c:pt idx="131">
                  <c:v>25173</c:v>
                </c:pt>
                <c:pt idx="132">
                  <c:v>25204</c:v>
                </c:pt>
                <c:pt idx="133">
                  <c:v>25235</c:v>
                </c:pt>
                <c:pt idx="134">
                  <c:v>25263</c:v>
                </c:pt>
                <c:pt idx="135">
                  <c:v>25294</c:v>
                </c:pt>
                <c:pt idx="136">
                  <c:v>25324</c:v>
                </c:pt>
                <c:pt idx="137">
                  <c:v>25355</c:v>
                </c:pt>
                <c:pt idx="138">
                  <c:v>25385</c:v>
                </c:pt>
                <c:pt idx="139">
                  <c:v>25416</c:v>
                </c:pt>
                <c:pt idx="140">
                  <c:v>25447</c:v>
                </c:pt>
                <c:pt idx="141">
                  <c:v>25477</c:v>
                </c:pt>
                <c:pt idx="142">
                  <c:v>25508</c:v>
                </c:pt>
                <c:pt idx="143">
                  <c:v>25538</c:v>
                </c:pt>
                <c:pt idx="144">
                  <c:v>25569</c:v>
                </c:pt>
                <c:pt idx="145">
                  <c:v>25600</c:v>
                </c:pt>
                <c:pt idx="146">
                  <c:v>25628</c:v>
                </c:pt>
                <c:pt idx="147">
                  <c:v>25659</c:v>
                </c:pt>
                <c:pt idx="148">
                  <c:v>25689</c:v>
                </c:pt>
                <c:pt idx="149">
                  <c:v>25720</c:v>
                </c:pt>
                <c:pt idx="150">
                  <c:v>25750</c:v>
                </c:pt>
                <c:pt idx="151">
                  <c:v>25781</c:v>
                </c:pt>
                <c:pt idx="152">
                  <c:v>25812</c:v>
                </c:pt>
                <c:pt idx="153">
                  <c:v>25842</c:v>
                </c:pt>
                <c:pt idx="154">
                  <c:v>25873</c:v>
                </c:pt>
                <c:pt idx="155">
                  <c:v>25903</c:v>
                </c:pt>
                <c:pt idx="156">
                  <c:v>25934</c:v>
                </c:pt>
                <c:pt idx="157">
                  <c:v>25965</c:v>
                </c:pt>
                <c:pt idx="158">
                  <c:v>25993</c:v>
                </c:pt>
                <c:pt idx="159">
                  <c:v>26024</c:v>
                </c:pt>
                <c:pt idx="160">
                  <c:v>26054</c:v>
                </c:pt>
                <c:pt idx="161">
                  <c:v>26085</c:v>
                </c:pt>
                <c:pt idx="162">
                  <c:v>26115</c:v>
                </c:pt>
                <c:pt idx="163">
                  <c:v>26146</c:v>
                </c:pt>
                <c:pt idx="164">
                  <c:v>26177</c:v>
                </c:pt>
                <c:pt idx="165">
                  <c:v>26207</c:v>
                </c:pt>
                <c:pt idx="166">
                  <c:v>26238</c:v>
                </c:pt>
                <c:pt idx="167">
                  <c:v>26268</c:v>
                </c:pt>
                <c:pt idx="168">
                  <c:v>26299</c:v>
                </c:pt>
                <c:pt idx="169">
                  <c:v>26330</c:v>
                </c:pt>
                <c:pt idx="170">
                  <c:v>26359</c:v>
                </c:pt>
                <c:pt idx="171">
                  <c:v>26390</c:v>
                </c:pt>
                <c:pt idx="172">
                  <c:v>26420</c:v>
                </c:pt>
                <c:pt idx="173">
                  <c:v>26451</c:v>
                </c:pt>
                <c:pt idx="174">
                  <c:v>26481</c:v>
                </c:pt>
                <c:pt idx="175">
                  <c:v>26512</c:v>
                </c:pt>
                <c:pt idx="176">
                  <c:v>26543</c:v>
                </c:pt>
                <c:pt idx="177">
                  <c:v>26573</c:v>
                </c:pt>
                <c:pt idx="178">
                  <c:v>26604</c:v>
                </c:pt>
                <c:pt idx="179">
                  <c:v>26634</c:v>
                </c:pt>
                <c:pt idx="180">
                  <c:v>26665</c:v>
                </c:pt>
                <c:pt idx="181">
                  <c:v>26696</c:v>
                </c:pt>
                <c:pt idx="182">
                  <c:v>26724</c:v>
                </c:pt>
                <c:pt idx="183">
                  <c:v>26755</c:v>
                </c:pt>
                <c:pt idx="184">
                  <c:v>26785</c:v>
                </c:pt>
                <c:pt idx="185">
                  <c:v>26816</c:v>
                </c:pt>
                <c:pt idx="186">
                  <c:v>26846</c:v>
                </c:pt>
                <c:pt idx="187">
                  <c:v>26877</c:v>
                </c:pt>
                <c:pt idx="188">
                  <c:v>26908</c:v>
                </c:pt>
                <c:pt idx="189">
                  <c:v>26938</c:v>
                </c:pt>
                <c:pt idx="190">
                  <c:v>26969</c:v>
                </c:pt>
                <c:pt idx="191">
                  <c:v>26999</c:v>
                </c:pt>
                <c:pt idx="192">
                  <c:v>27030</c:v>
                </c:pt>
                <c:pt idx="193">
                  <c:v>27061</c:v>
                </c:pt>
                <c:pt idx="194">
                  <c:v>27089</c:v>
                </c:pt>
                <c:pt idx="195">
                  <c:v>27120</c:v>
                </c:pt>
                <c:pt idx="196">
                  <c:v>27150</c:v>
                </c:pt>
                <c:pt idx="197">
                  <c:v>27181</c:v>
                </c:pt>
                <c:pt idx="198">
                  <c:v>27211</c:v>
                </c:pt>
                <c:pt idx="199">
                  <c:v>27242</c:v>
                </c:pt>
                <c:pt idx="200">
                  <c:v>27273</c:v>
                </c:pt>
                <c:pt idx="201">
                  <c:v>27303</c:v>
                </c:pt>
                <c:pt idx="202">
                  <c:v>27334</c:v>
                </c:pt>
                <c:pt idx="203">
                  <c:v>27364</c:v>
                </c:pt>
                <c:pt idx="204">
                  <c:v>27395</c:v>
                </c:pt>
                <c:pt idx="205">
                  <c:v>27426</c:v>
                </c:pt>
                <c:pt idx="206">
                  <c:v>27454</c:v>
                </c:pt>
                <c:pt idx="207">
                  <c:v>27485</c:v>
                </c:pt>
                <c:pt idx="208">
                  <c:v>27515</c:v>
                </c:pt>
                <c:pt idx="209">
                  <c:v>27546</c:v>
                </c:pt>
                <c:pt idx="210">
                  <c:v>27576</c:v>
                </c:pt>
                <c:pt idx="211">
                  <c:v>27607</c:v>
                </c:pt>
                <c:pt idx="212">
                  <c:v>27638</c:v>
                </c:pt>
                <c:pt idx="213">
                  <c:v>27668</c:v>
                </c:pt>
                <c:pt idx="214">
                  <c:v>27699</c:v>
                </c:pt>
                <c:pt idx="215">
                  <c:v>27729</c:v>
                </c:pt>
                <c:pt idx="216">
                  <c:v>27760</c:v>
                </c:pt>
                <c:pt idx="217">
                  <c:v>27791</c:v>
                </c:pt>
                <c:pt idx="218">
                  <c:v>27820</c:v>
                </c:pt>
                <c:pt idx="219">
                  <c:v>27851</c:v>
                </c:pt>
                <c:pt idx="220">
                  <c:v>27881</c:v>
                </c:pt>
                <c:pt idx="221">
                  <c:v>27912</c:v>
                </c:pt>
                <c:pt idx="222">
                  <c:v>27942</c:v>
                </c:pt>
                <c:pt idx="223">
                  <c:v>27973</c:v>
                </c:pt>
                <c:pt idx="224">
                  <c:v>28004</c:v>
                </c:pt>
                <c:pt idx="225">
                  <c:v>28034</c:v>
                </c:pt>
                <c:pt idx="226">
                  <c:v>28065</c:v>
                </c:pt>
                <c:pt idx="227">
                  <c:v>28095</c:v>
                </c:pt>
                <c:pt idx="228">
                  <c:v>28126</c:v>
                </c:pt>
                <c:pt idx="229">
                  <c:v>28157</c:v>
                </c:pt>
                <c:pt idx="230">
                  <c:v>28185</c:v>
                </c:pt>
                <c:pt idx="231">
                  <c:v>28216</c:v>
                </c:pt>
                <c:pt idx="232">
                  <c:v>28246</c:v>
                </c:pt>
                <c:pt idx="233">
                  <c:v>28277</c:v>
                </c:pt>
                <c:pt idx="234">
                  <c:v>28307</c:v>
                </c:pt>
                <c:pt idx="235">
                  <c:v>28338</c:v>
                </c:pt>
                <c:pt idx="236">
                  <c:v>28369</c:v>
                </c:pt>
                <c:pt idx="237">
                  <c:v>28399</c:v>
                </c:pt>
                <c:pt idx="238">
                  <c:v>28430</c:v>
                </c:pt>
                <c:pt idx="239">
                  <c:v>28460</c:v>
                </c:pt>
                <c:pt idx="240">
                  <c:v>28491</c:v>
                </c:pt>
                <c:pt idx="241">
                  <c:v>28522</c:v>
                </c:pt>
                <c:pt idx="242">
                  <c:v>28550</c:v>
                </c:pt>
                <c:pt idx="243">
                  <c:v>28581</c:v>
                </c:pt>
                <c:pt idx="244">
                  <c:v>28611</c:v>
                </c:pt>
                <c:pt idx="245">
                  <c:v>28642</c:v>
                </c:pt>
                <c:pt idx="246">
                  <c:v>28672</c:v>
                </c:pt>
                <c:pt idx="247">
                  <c:v>28703</c:v>
                </c:pt>
                <c:pt idx="248">
                  <c:v>28734</c:v>
                </c:pt>
                <c:pt idx="249">
                  <c:v>28764</c:v>
                </c:pt>
                <c:pt idx="250">
                  <c:v>28795</c:v>
                </c:pt>
                <c:pt idx="251">
                  <c:v>28825</c:v>
                </c:pt>
                <c:pt idx="252">
                  <c:v>28856</c:v>
                </c:pt>
                <c:pt idx="253">
                  <c:v>28887</c:v>
                </c:pt>
                <c:pt idx="254">
                  <c:v>28915</c:v>
                </c:pt>
                <c:pt idx="255">
                  <c:v>28946</c:v>
                </c:pt>
                <c:pt idx="256">
                  <c:v>28976</c:v>
                </c:pt>
                <c:pt idx="257">
                  <c:v>29007</c:v>
                </c:pt>
                <c:pt idx="258">
                  <c:v>29037</c:v>
                </c:pt>
                <c:pt idx="259">
                  <c:v>29068</c:v>
                </c:pt>
                <c:pt idx="260">
                  <c:v>29099</c:v>
                </c:pt>
                <c:pt idx="261">
                  <c:v>29129</c:v>
                </c:pt>
                <c:pt idx="262">
                  <c:v>29160</c:v>
                </c:pt>
                <c:pt idx="263">
                  <c:v>29190</c:v>
                </c:pt>
                <c:pt idx="264">
                  <c:v>29221</c:v>
                </c:pt>
                <c:pt idx="265">
                  <c:v>29252</c:v>
                </c:pt>
                <c:pt idx="266">
                  <c:v>29281</c:v>
                </c:pt>
                <c:pt idx="267">
                  <c:v>29312</c:v>
                </c:pt>
                <c:pt idx="268">
                  <c:v>29342</c:v>
                </c:pt>
                <c:pt idx="269">
                  <c:v>29373</c:v>
                </c:pt>
                <c:pt idx="270">
                  <c:v>29403</c:v>
                </c:pt>
                <c:pt idx="271">
                  <c:v>29434</c:v>
                </c:pt>
                <c:pt idx="272">
                  <c:v>29465</c:v>
                </c:pt>
                <c:pt idx="273">
                  <c:v>29495</c:v>
                </c:pt>
                <c:pt idx="274">
                  <c:v>29526</c:v>
                </c:pt>
                <c:pt idx="275">
                  <c:v>29556</c:v>
                </c:pt>
                <c:pt idx="276">
                  <c:v>29587</c:v>
                </c:pt>
                <c:pt idx="277">
                  <c:v>29618</c:v>
                </c:pt>
                <c:pt idx="278">
                  <c:v>29646</c:v>
                </c:pt>
                <c:pt idx="279">
                  <c:v>29677</c:v>
                </c:pt>
                <c:pt idx="280">
                  <c:v>29707</c:v>
                </c:pt>
                <c:pt idx="281">
                  <c:v>29738</c:v>
                </c:pt>
                <c:pt idx="282">
                  <c:v>29768</c:v>
                </c:pt>
                <c:pt idx="283">
                  <c:v>29799</c:v>
                </c:pt>
                <c:pt idx="284">
                  <c:v>29830</c:v>
                </c:pt>
                <c:pt idx="285">
                  <c:v>29860</c:v>
                </c:pt>
                <c:pt idx="286">
                  <c:v>29891</c:v>
                </c:pt>
                <c:pt idx="287">
                  <c:v>29921</c:v>
                </c:pt>
                <c:pt idx="288">
                  <c:v>29952</c:v>
                </c:pt>
                <c:pt idx="289">
                  <c:v>29983</c:v>
                </c:pt>
                <c:pt idx="290">
                  <c:v>30011</c:v>
                </c:pt>
                <c:pt idx="291">
                  <c:v>30042</c:v>
                </c:pt>
                <c:pt idx="292">
                  <c:v>30072</c:v>
                </c:pt>
                <c:pt idx="293">
                  <c:v>30103</c:v>
                </c:pt>
                <c:pt idx="294">
                  <c:v>30133</c:v>
                </c:pt>
                <c:pt idx="295">
                  <c:v>30164</c:v>
                </c:pt>
                <c:pt idx="296">
                  <c:v>30195</c:v>
                </c:pt>
                <c:pt idx="297">
                  <c:v>30225</c:v>
                </c:pt>
                <c:pt idx="298">
                  <c:v>30256</c:v>
                </c:pt>
                <c:pt idx="299">
                  <c:v>30286</c:v>
                </c:pt>
                <c:pt idx="300">
                  <c:v>30317</c:v>
                </c:pt>
                <c:pt idx="301">
                  <c:v>30348</c:v>
                </c:pt>
                <c:pt idx="302">
                  <c:v>30376</c:v>
                </c:pt>
                <c:pt idx="303">
                  <c:v>30407</c:v>
                </c:pt>
                <c:pt idx="304">
                  <c:v>30437</c:v>
                </c:pt>
                <c:pt idx="305">
                  <c:v>30468</c:v>
                </c:pt>
                <c:pt idx="306">
                  <c:v>30498</c:v>
                </c:pt>
                <c:pt idx="307">
                  <c:v>30529</c:v>
                </c:pt>
                <c:pt idx="308">
                  <c:v>30560</c:v>
                </c:pt>
                <c:pt idx="309">
                  <c:v>30590</c:v>
                </c:pt>
                <c:pt idx="310">
                  <c:v>30621</c:v>
                </c:pt>
                <c:pt idx="311">
                  <c:v>30651</c:v>
                </c:pt>
                <c:pt idx="312">
                  <c:v>30682</c:v>
                </c:pt>
                <c:pt idx="313">
                  <c:v>30713</c:v>
                </c:pt>
                <c:pt idx="314">
                  <c:v>30742</c:v>
                </c:pt>
                <c:pt idx="315">
                  <c:v>30773</c:v>
                </c:pt>
                <c:pt idx="316">
                  <c:v>30803</c:v>
                </c:pt>
                <c:pt idx="317">
                  <c:v>30834</c:v>
                </c:pt>
                <c:pt idx="318">
                  <c:v>30864</c:v>
                </c:pt>
                <c:pt idx="319">
                  <c:v>30895</c:v>
                </c:pt>
                <c:pt idx="320">
                  <c:v>30926</c:v>
                </c:pt>
                <c:pt idx="321">
                  <c:v>30956</c:v>
                </c:pt>
                <c:pt idx="322">
                  <c:v>30987</c:v>
                </c:pt>
                <c:pt idx="323">
                  <c:v>31017</c:v>
                </c:pt>
                <c:pt idx="324">
                  <c:v>31048</c:v>
                </c:pt>
                <c:pt idx="325">
                  <c:v>31079</c:v>
                </c:pt>
                <c:pt idx="326">
                  <c:v>31107</c:v>
                </c:pt>
                <c:pt idx="327">
                  <c:v>31138</c:v>
                </c:pt>
                <c:pt idx="328">
                  <c:v>31168</c:v>
                </c:pt>
                <c:pt idx="329">
                  <c:v>31199</c:v>
                </c:pt>
                <c:pt idx="330">
                  <c:v>31229</c:v>
                </c:pt>
                <c:pt idx="331">
                  <c:v>31260</c:v>
                </c:pt>
                <c:pt idx="332">
                  <c:v>31291</c:v>
                </c:pt>
                <c:pt idx="333">
                  <c:v>31321</c:v>
                </c:pt>
                <c:pt idx="334">
                  <c:v>31352</c:v>
                </c:pt>
                <c:pt idx="335">
                  <c:v>31382</c:v>
                </c:pt>
                <c:pt idx="336">
                  <c:v>31413</c:v>
                </c:pt>
                <c:pt idx="337">
                  <c:v>31444</c:v>
                </c:pt>
                <c:pt idx="338">
                  <c:v>31472</c:v>
                </c:pt>
                <c:pt idx="339">
                  <c:v>31503</c:v>
                </c:pt>
                <c:pt idx="340">
                  <c:v>31533</c:v>
                </c:pt>
                <c:pt idx="341">
                  <c:v>31564</c:v>
                </c:pt>
                <c:pt idx="342">
                  <c:v>31594</c:v>
                </c:pt>
                <c:pt idx="343">
                  <c:v>31625</c:v>
                </c:pt>
                <c:pt idx="344">
                  <c:v>31656</c:v>
                </c:pt>
                <c:pt idx="345">
                  <c:v>31686</c:v>
                </c:pt>
                <c:pt idx="346">
                  <c:v>31717</c:v>
                </c:pt>
                <c:pt idx="347">
                  <c:v>31747</c:v>
                </c:pt>
                <c:pt idx="348">
                  <c:v>31778</c:v>
                </c:pt>
                <c:pt idx="349">
                  <c:v>31809</c:v>
                </c:pt>
                <c:pt idx="350">
                  <c:v>31837</c:v>
                </c:pt>
                <c:pt idx="351">
                  <c:v>31868</c:v>
                </c:pt>
                <c:pt idx="352">
                  <c:v>31898</c:v>
                </c:pt>
                <c:pt idx="353">
                  <c:v>31929</c:v>
                </c:pt>
                <c:pt idx="354">
                  <c:v>31959</c:v>
                </c:pt>
                <c:pt idx="355">
                  <c:v>31990</c:v>
                </c:pt>
                <c:pt idx="356">
                  <c:v>32021</c:v>
                </c:pt>
                <c:pt idx="357">
                  <c:v>32051</c:v>
                </c:pt>
                <c:pt idx="358">
                  <c:v>32082</c:v>
                </c:pt>
                <c:pt idx="359">
                  <c:v>32112</c:v>
                </c:pt>
                <c:pt idx="360">
                  <c:v>32143</c:v>
                </c:pt>
                <c:pt idx="361">
                  <c:v>32174</c:v>
                </c:pt>
                <c:pt idx="362">
                  <c:v>32203</c:v>
                </c:pt>
                <c:pt idx="363">
                  <c:v>32234</c:v>
                </c:pt>
                <c:pt idx="364">
                  <c:v>32264</c:v>
                </c:pt>
                <c:pt idx="365">
                  <c:v>32295</c:v>
                </c:pt>
                <c:pt idx="366">
                  <c:v>32325</c:v>
                </c:pt>
                <c:pt idx="367">
                  <c:v>32356</c:v>
                </c:pt>
                <c:pt idx="368">
                  <c:v>32387</c:v>
                </c:pt>
                <c:pt idx="369">
                  <c:v>32417</c:v>
                </c:pt>
                <c:pt idx="370">
                  <c:v>32448</c:v>
                </c:pt>
                <c:pt idx="371">
                  <c:v>32478</c:v>
                </c:pt>
                <c:pt idx="372">
                  <c:v>32509</c:v>
                </c:pt>
                <c:pt idx="373">
                  <c:v>32540</c:v>
                </c:pt>
                <c:pt idx="374">
                  <c:v>32568</c:v>
                </c:pt>
                <c:pt idx="375">
                  <c:v>32599</c:v>
                </c:pt>
                <c:pt idx="376">
                  <c:v>32629</c:v>
                </c:pt>
                <c:pt idx="377">
                  <c:v>32660</c:v>
                </c:pt>
                <c:pt idx="378">
                  <c:v>32690</c:v>
                </c:pt>
                <c:pt idx="379">
                  <c:v>32721</c:v>
                </c:pt>
                <c:pt idx="380">
                  <c:v>32752</c:v>
                </c:pt>
                <c:pt idx="381">
                  <c:v>32782</c:v>
                </c:pt>
                <c:pt idx="382">
                  <c:v>32813</c:v>
                </c:pt>
                <c:pt idx="383">
                  <c:v>32843</c:v>
                </c:pt>
                <c:pt idx="384">
                  <c:v>32874</c:v>
                </c:pt>
                <c:pt idx="385">
                  <c:v>32905</c:v>
                </c:pt>
                <c:pt idx="386">
                  <c:v>32933</c:v>
                </c:pt>
                <c:pt idx="387">
                  <c:v>32964</c:v>
                </c:pt>
                <c:pt idx="388">
                  <c:v>32994</c:v>
                </c:pt>
                <c:pt idx="389">
                  <c:v>33025</c:v>
                </c:pt>
                <c:pt idx="390">
                  <c:v>33055</c:v>
                </c:pt>
                <c:pt idx="391">
                  <c:v>33086</c:v>
                </c:pt>
                <c:pt idx="392">
                  <c:v>33117</c:v>
                </c:pt>
                <c:pt idx="393">
                  <c:v>33147</c:v>
                </c:pt>
                <c:pt idx="394">
                  <c:v>33178</c:v>
                </c:pt>
                <c:pt idx="395">
                  <c:v>33208</c:v>
                </c:pt>
                <c:pt idx="396">
                  <c:v>33239</c:v>
                </c:pt>
                <c:pt idx="397">
                  <c:v>33270</c:v>
                </c:pt>
                <c:pt idx="398">
                  <c:v>33298</c:v>
                </c:pt>
                <c:pt idx="399">
                  <c:v>33329</c:v>
                </c:pt>
                <c:pt idx="400">
                  <c:v>33359</c:v>
                </c:pt>
                <c:pt idx="401">
                  <c:v>33390</c:v>
                </c:pt>
                <c:pt idx="402">
                  <c:v>33420</c:v>
                </c:pt>
                <c:pt idx="403">
                  <c:v>33451</c:v>
                </c:pt>
                <c:pt idx="404">
                  <c:v>33482</c:v>
                </c:pt>
                <c:pt idx="405">
                  <c:v>33512</c:v>
                </c:pt>
                <c:pt idx="406">
                  <c:v>33543</c:v>
                </c:pt>
                <c:pt idx="407">
                  <c:v>33573</c:v>
                </c:pt>
                <c:pt idx="408">
                  <c:v>33604</c:v>
                </c:pt>
                <c:pt idx="409">
                  <c:v>33635</c:v>
                </c:pt>
                <c:pt idx="410">
                  <c:v>33664</c:v>
                </c:pt>
                <c:pt idx="411">
                  <c:v>33695</c:v>
                </c:pt>
                <c:pt idx="412">
                  <c:v>33725</c:v>
                </c:pt>
                <c:pt idx="413">
                  <c:v>33756</c:v>
                </c:pt>
                <c:pt idx="414">
                  <c:v>33786</c:v>
                </c:pt>
                <c:pt idx="415">
                  <c:v>33817</c:v>
                </c:pt>
                <c:pt idx="416">
                  <c:v>33848</c:v>
                </c:pt>
                <c:pt idx="417">
                  <c:v>33878</c:v>
                </c:pt>
                <c:pt idx="418">
                  <c:v>33909</c:v>
                </c:pt>
                <c:pt idx="419">
                  <c:v>33939</c:v>
                </c:pt>
                <c:pt idx="420">
                  <c:v>33970</c:v>
                </c:pt>
                <c:pt idx="421">
                  <c:v>34001</c:v>
                </c:pt>
                <c:pt idx="422">
                  <c:v>34029</c:v>
                </c:pt>
                <c:pt idx="423">
                  <c:v>34060</c:v>
                </c:pt>
                <c:pt idx="424">
                  <c:v>34090</c:v>
                </c:pt>
                <c:pt idx="425">
                  <c:v>34121</c:v>
                </c:pt>
                <c:pt idx="426">
                  <c:v>34151</c:v>
                </c:pt>
                <c:pt idx="427">
                  <c:v>34182</c:v>
                </c:pt>
                <c:pt idx="428">
                  <c:v>34213</c:v>
                </c:pt>
                <c:pt idx="429">
                  <c:v>34243</c:v>
                </c:pt>
                <c:pt idx="430">
                  <c:v>34274</c:v>
                </c:pt>
                <c:pt idx="431">
                  <c:v>34304</c:v>
                </c:pt>
                <c:pt idx="432">
                  <c:v>34335</c:v>
                </c:pt>
                <c:pt idx="433">
                  <c:v>34366</c:v>
                </c:pt>
                <c:pt idx="434">
                  <c:v>34394</c:v>
                </c:pt>
                <c:pt idx="435">
                  <c:v>34425</c:v>
                </c:pt>
                <c:pt idx="436">
                  <c:v>34455</c:v>
                </c:pt>
                <c:pt idx="437">
                  <c:v>34486</c:v>
                </c:pt>
                <c:pt idx="438">
                  <c:v>34516</c:v>
                </c:pt>
                <c:pt idx="439">
                  <c:v>34547</c:v>
                </c:pt>
                <c:pt idx="440">
                  <c:v>34578</c:v>
                </c:pt>
                <c:pt idx="441">
                  <c:v>34608</c:v>
                </c:pt>
                <c:pt idx="442">
                  <c:v>34639</c:v>
                </c:pt>
                <c:pt idx="443">
                  <c:v>34669</c:v>
                </c:pt>
                <c:pt idx="444">
                  <c:v>34700</c:v>
                </c:pt>
                <c:pt idx="445">
                  <c:v>34731</c:v>
                </c:pt>
                <c:pt idx="446">
                  <c:v>34759</c:v>
                </c:pt>
                <c:pt idx="447">
                  <c:v>34790</c:v>
                </c:pt>
                <c:pt idx="448">
                  <c:v>34820</c:v>
                </c:pt>
                <c:pt idx="449">
                  <c:v>34851</c:v>
                </c:pt>
                <c:pt idx="450">
                  <c:v>34881</c:v>
                </c:pt>
                <c:pt idx="451">
                  <c:v>34912</c:v>
                </c:pt>
                <c:pt idx="452">
                  <c:v>34943</c:v>
                </c:pt>
                <c:pt idx="453">
                  <c:v>34973</c:v>
                </c:pt>
                <c:pt idx="454">
                  <c:v>35004</c:v>
                </c:pt>
                <c:pt idx="455">
                  <c:v>35034</c:v>
                </c:pt>
                <c:pt idx="456">
                  <c:v>35065</c:v>
                </c:pt>
                <c:pt idx="457">
                  <c:v>35096</c:v>
                </c:pt>
                <c:pt idx="458">
                  <c:v>35125</c:v>
                </c:pt>
                <c:pt idx="459">
                  <c:v>35156</c:v>
                </c:pt>
                <c:pt idx="460">
                  <c:v>35186</c:v>
                </c:pt>
                <c:pt idx="461">
                  <c:v>35217</c:v>
                </c:pt>
                <c:pt idx="462">
                  <c:v>35247</c:v>
                </c:pt>
                <c:pt idx="463">
                  <c:v>35278</c:v>
                </c:pt>
                <c:pt idx="464">
                  <c:v>35309</c:v>
                </c:pt>
                <c:pt idx="465">
                  <c:v>35339</c:v>
                </c:pt>
                <c:pt idx="466">
                  <c:v>35370</c:v>
                </c:pt>
                <c:pt idx="467">
                  <c:v>35400</c:v>
                </c:pt>
                <c:pt idx="468">
                  <c:v>35431</c:v>
                </c:pt>
                <c:pt idx="469">
                  <c:v>35462</c:v>
                </c:pt>
                <c:pt idx="470">
                  <c:v>35490</c:v>
                </c:pt>
                <c:pt idx="471">
                  <c:v>35521</c:v>
                </c:pt>
                <c:pt idx="472">
                  <c:v>35551</c:v>
                </c:pt>
                <c:pt idx="473">
                  <c:v>35582</c:v>
                </c:pt>
                <c:pt idx="474">
                  <c:v>35612</c:v>
                </c:pt>
                <c:pt idx="475">
                  <c:v>35643</c:v>
                </c:pt>
                <c:pt idx="476">
                  <c:v>35674</c:v>
                </c:pt>
                <c:pt idx="477">
                  <c:v>35704</c:v>
                </c:pt>
                <c:pt idx="478">
                  <c:v>35735</c:v>
                </c:pt>
                <c:pt idx="479">
                  <c:v>35765</c:v>
                </c:pt>
                <c:pt idx="480">
                  <c:v>35796</c:v>
                </c:pt>
                <c:pt idx="481">
                  <c:v>35827</c:v>
                </c:pt>
                <c:pt idx="482">
                  <c:v>35855</c:v>
                </c:pt>
                <c:pt idx="483">
                  <c:v>35886</c:v>
                </c:pt>
                <c:pt idx="484">
                  <c:v>35916</c:v>
                </c:pt>
                <c:pt idx="485">
                  <c:v>35947</c:v>
                </c:pt>
                <c:pt idx="486">
                  <c:v>35977</c:v>
                </c:pt>
                <c:pt idx="487">
                  <c:v>36008</c:v>
                </c:pt>
                <c:pt idx="488">
                  <c:v>36039</c:v>
                </c:pt>
                <c:pt idx="489">
                  <c:v>36069</c:v>
                </c:pt>
                <c:pt idx="490">
                  <c:v>36100</c:v>
                </c:pt>
                <c:pt idx="491">
                  <c:v>36130</c:v>
                </c:pt>
                <c:pt idx="492">
                  <c:v>36161</c:v>
                </c:pt>
                <c:pt idx="493">
                  <c:v>36192</c:v>
                </c:pt>
                <c:pt idx="494">
                  <c:v>36220</c:v>
                </c:pt>
                <c:pt idx="495">
                  <c:v>36251</c:v>
                </c:pt>
                <c:pt idx="496">
                  <c:v>36281</c:v>
                </c:pt>
                <c:pt idx="497">
                  <c:v>36312</c:v>
                </c:pt>
                <c:pt idx="498">
                  <c:v>36342</c:v>
                </c:pt>
                <c:pt idx="499">
                  <c:v>36373</c:v>
                </c:pt>
                <c:pt idx="500">
                  <c:v>36404</c:v>
                </c:pt>
                <c:pt idx="501">
                  <c:v>36434</c:v>
                </c:pt>
                <c:pt idx="502">
                  <c:v>36465</c:v>
                </c:pt>
                <c:pt idx="503">
                  <c:v>36495</c:v>
                </c:pt>
                <c:pt idx="504">
                  <c:v>36526</c:v>
                </c:pt>
                <c:pt idx="505">
                  <c:v>36557</c:v>
                </c:pt>
                <c:pt idx="506">
                  <c:v>36586</c:v>
                </c:pt>
                <c:pt idx="507">
                  <c:v>36617</c:v>
                </c:pt>
                <c:pt idx="508">
                  <c:v>36647</c:v>
                </c:pt>
                <c:pt idx="509">
                  <c:v>36678</c:v>
                </c:pt>
                <c:pt idx="510">
                  <c:v>36708</c:v>
                </c:pt>
                <c:pt idx="511">
                  <c:v>36739</c:v>
                </c:pt>
                <c:pt idx="512">
                  <c:v>36770</c:v>
                </c:pt>
                <c:pt idx="513">
                  <c:v>36800</c:v>
                </c:pt>
                <c:pt idx="514">
                  <c:v>36831</c:v>
                </c:pt>
                <c:pt idx="515">
                  <c:v>36861</c:v>
                </c:pt>
                <c:pt idx="516">
                  <c:v>36892</c:v>
                </c:pt>
                <c:pt idx="517">
                  <c:v>36923</c:v>
                </c:pt>
                <c:pt idx="518">
                  <c:v>36951</c:v>
                </c:pt>
                <c:pt idx="519">
                  <c:v>36982</c:v>
                </c:pt>
                <c:pt idx="520">
                  <c:v>37012</c:v>
                </c:pt>
                <c:pt idx="521">
                  <c:v>37043</c:v>
                </c:pt>
                <c:pt idx="522">
                  <c:v>37073</c:v>
                </c:pt>
                <c:pt idx="523">
                  <c:v>37104</c:v>
                </c:pt>
                <c:pt idx="524">
                  <c:v>37135</c:v>
                </c:pt>
                <c:pt idx="525">
                  <c:v>37165</c:v>
                </c:pt>
                <c:pt idx="526">
                  <c:v>37196</c:v>
                </c:pt>
                <c:pt idx="527">
                  <c:v>37226</c:v>
                </c:pt>
                <c:pt idx="528">
                  <c:v>37257</c:v>
                </c:pt>
                <c:pt idx="529">
                  <c:v>37288</c:v>
                </c:pt>
                <c:pt idx="530">
                  <c:v>37316</c:v>
                </c:pt>
                <c:pt idx="531">
                  <c:v>37347</c:v>
                </c:pt>
                <c:pt idx="532">
                  <c:v>37377</c:v>
                </c:pt>
                <c:pt idx="533">
                  <c:v>37408</c:v>
                </c:pt>
                <c:pt idx="534">
                  <c:v>37438</c:v>
                </c:pt>
                <c:pt idx="535">
                  <c:v>37469</c:v>
                </c:pt>
                <c:pt idx="536">
                  <c:v>37500</c:v>
                </c:pt>
                <c:pt idx="537">
                  <c:v>37530</c:v>
                </c:pt>
                <c:pt idx="538">
                  <c:v>37561</c:v>
                </c:pt>
                <c:pt idx="539">
                  <c:v>37591</c:v>
                </c:pt>
                <c:pt idx="540">
                  <c:v>37622</c:v>
                </c:pt>
                <c:pt idx="541">
                  <c:v>37653</c:v>
                </c:pt>
                <c:pt idx="542">
                  <c:v>37681</c:v>
                </c:pt>
                <c:pt idx="543">
                  <c:v>37712</c:v>
                </c:pt>
                <c:pt idx="544">
                  <c:v>37742</c:v>
                </c:pt>
                <c:pt idx="545">
                  <c:v>37773</c:v>
                </c:pt>
                <c:pt idx="546">
                  <c:v>37803</c:v>
                </c:pt>
                <c:pt idx="547">
                  <c:v>37834</c:v>
                </c:pt>
                <c:pt idx="548">
                  <c:v>37865</c:v>
                </c:pt>
                <c:pt idx="549">
                  <c:v>37895</c:v>
                </c:pt>
                <c:pt idx="550">
                  <c:v>37926</c:v>
                </c:pt>
                <c:pt idx="551">
                  <c:v>37956</c:v>
                </c:pt>
                <c:pt idx="552">
                  <c:v>37987</c:v>
                </c:pt>
                <c:pt idx="553">
                  <c:v>38018</c:v>
                </c:pt>
                <c:pt idx="554">
                  <c:v>38047</c:v>
                </c:pt>
                <c:pt idx="555">
                  <c:v>38078</c:v>
                </c:pt>
                <c:pt idx="556">
                  <c:v>38108</c:v>
                </c:pt>
                <c:pt idx="557">
                  <c:v>38139</c:v>
                </c:pt>
                <c:pt idx="558">
                  <c:v>38169</c:v>
                </c:pt>
                <c:pt idx="559">
                  <c:v>38200</c:v>
                </c:pt>
                <c:pt idx="560">
                  <c:v>38231</c:v>
                </c:pt>
                <c:pt idx="561">
                  <c:v>38261</c:v>
                </c:pt>
                <c:pt idx="562">
                  <c:v>38292</c:v>
                </c:pt>
                <c:pt idx="563">
                  <c:v>38322</c:v>
                </c:pt>
                <c:pt idx="564">
                  <c:v>38353</c:v>
                </c:pt>
                <c:pt idx="565">
                  <c:v>38384</c:v>
                </c:pt>
                <c:pt idx="566">
                  <c:v>38412</c:v>
                </c:pt>
                <c:pt idx="567">
                  <c:v>38443</c:v>
                </c:pt>
                <c:pt idx="568">
                  <c:v>38473</c:v>
                </c:pt>
                <c:pt idx="569">
                  <c:v>38504</c:v>
                </c:pt>
                <c:pt idx="570">
                  <c:v>38534</c:v>
                </c:pt>
                <c:pt idx="571">
                  <c:v>38565</c:v>
                </c:pt>
                <c:pt idx="572">
                  <c:v>38596</c:v>
                </c:pt>
                <c:pt idx="573">
                  <c:v>38626</c:v>
                </c:pt>
                <c:pt idx="574">
                  <c:v>38657</c:v>
                </c:pt>
                <c:pt idx="575">
                  <c:v>38687</c:v>
                </c:pt>
                <c:pt idx="576">
                  <c:v>38718</c:v>
                </c:pt>
                <c:pt idx="577">
                  <c:v>38749</c:v>
                </c:pt>
                <c:pt idx="578">
                  <c:v>38777</c:v>
                </c:pt>
                <c:pt idx="579">
                  <c:v>38808</c:v>
                </c:pt>
                <c:pt idx="580">
                  <c:v>38838</c:v>
                </c:pt>
                <c:pt idx="581">
                  <c:v>38869</c:v>
                </c:pt>
                <c:pt idx="582">
                  <c:v>38899</c:v>
                </c:pt>
                <c:pt idx="583">
                  <c:v>38930</c:v>
                </c:pt>
                <c:pt idx="584">
                  <c:v>38961</c:v>
                </c:pt>
                <c:pt idx="585">
                  <c:v>38991</c:v>
                </c:pt>
                <c:pt idx="586">
                  <c:v>39022</c:v>
                </c:pt>
                <c:pt idx="587">
                  <c:v>39052</c:v>
                </c:pt>
                <c:pt idx="588">
                  <c:v>39083</c:v>
                </c:pt>
                <c:pt idx="589">
                  <c:v>39114</c:v>
                </c:pt>
                <c:pt idx="590">
                  <c:v>39142</c:v>
                </c:pt>
                <c:pt idx="591">
                  <c:v>39173</c:v>
                </c:pt>
                <c:pt idx="592">
                  <c:v>39203</c:v>
                </c:pt>
                <c:pt idx="593">
                  <c:v>39234</c:v>
                </c:pt>
                <c:pt idx="594">
                  <c:v>39264</c:v>
                </c:pt>
                <c:pt idx="595">
                  <c:v>39295</c:v>
                </c:pt>
                <c:pt idx="596">
                  <c:v>39326</c:v>
                </c:pt>
                <c:pt idx="597">
                  <c:v>39356</c:v>
                </c:pt>
                <c:pt idx="598">
                  <c:v>39387</c:v>
                </c:pt>
                <c:pt idx="599">
                  <c:v>39417</c:v>
                </c:pt>
                <c:pt idx="600">
                  <c:v>39448</c:v>
                </c:pt>
                <c:pt idx="601">
                  <c:v>39479</c:v>
                </c:pt>
                <c:pt idx="602">
                  <c:v>39508</c:v>
                </c:pt>
                <c:pt idx="603">
                  <c:v>39539</c:v>
                </c:pt>
                <c:pt idx="604">
                  <c:v>39569</c:v>
                </c:pt>
                <c:pt idx="605">
                  <c:v>39600</c:v>
                </c:pt>
                <c:pt idx="606">
                  <c:v>39630</c:v>
                </c:pt>
                <c:pt idx="607">
                  <c:v>39661</c:v>
                </c:pt>
                <c:pt idx="608">
                  <c:v>39692</c:v>
                </c:pt>
                <c:pt idx="609">
                  <c:v>39722</c:v>
                </c:pt>
                <c:pt idx="610">
                  <c:v>39753</c:v>
                </c:pt>
                <c:pt idx="611">
                  <c:v>39783</c:v>
                </c:pt>
                <c:pt idx="612">
                  <c:v>39814</c:v>
                </c:pt>
                <c:pt idx="613">
                  <c:v>39845</c:v>
                </c:pt>
                <c:pt idx="614">
                  <c:v>39873</c:v>
                </c:pt>
                <c:pt idx="615">
                  <c:v>39904</c:v>
                </c:pt>
                <c:pt idx="616">
                  <c:v>39934</c:v>
                </c:pt>
                <c:pt idx="617">
                  <c:v>39965</c:v>
                </c:pt>
                <c:pt idx="618">
                  <c:v>39995</c:v>
                </c:pt>
                <c:pt idx="619">
                  <c:v>40026</c:v>
                </c:pt>
                <c:pt idx="620">
                  <c:v>40057</c:v>
                </c:pt>
                <c:pt idx="621">
                  <c:v>40087</c:v>
                </c:pt>
                <c:pt idx="622">
                  <c:v>40118</c:v>
                </c:pt>
                <c:pt idx="623">
                  <c:v>40148</c:v>
                </c:pt>
                <c:pt idx="624">
                  <c:v>40179</c:v>
                </c:pt>
                <c:pt idx="625">
                  <c:v>40210</c:v>
                </c:pt>
                <c:pt idx="626">
                  <c:v>40238</c:v>
                </c:pt>
                <c:pt idx="627">
                  <c:v>40269</c:v>
                </c:pt>
                <c:pt idx="628">
                  <c:v>40299</c:v>
                </c:pt>
                <c:pt idx="629">
                  <c:v>40330</c:v>
                </c:pt>
                <c:pt idx="630">
                  <c:v>40360</c:v>
                </c:pt>
                <c:pt idx="631">
                  <c:v>40391</c:v>
                </c:pt>
                <c:pt idx="632">
                  <c:v>40422</c:v>
                </c:pt>
                <c:pt idx="633">
                  <c:v>40452</c:v>
                </c:pt>
                <c:pt idx="634">
                  <c:v>40483</c:v>
                </c:pt>
                <c:pt idx="635">
                  <c:v>40513</c:v>
                </c:pt>
                <c:pt idx="636">
                  <c:v>40544</c:v>
                </c:pt>
                <c:pt idx="637">
                  <c:v>40575</c:v>
                </c:pt>
                <c:pt idx="638">
                  <c:v>40603</c:v>
                </c:pt>
                <c:pt idx="639">
                  <c:v>40634</c:v>
                </c:pt>
                <c:pt idx="640">
                  <c:v>40664</c:v>
                </c:pt>
                <c:pt idx="641">
                  <c:v>40695</c:v>
                </c:pt>
                <c:pt idx="642">
                  <c:v>40725</c:v>
                </c:pt>
                <c:pt idx="643">
                  <c:v>40756</c:v>
                </c:pt>
                <c:pt idx="644">
                  <c:v>40787</c:v>
                </c:pt>
                <c:pt idx="645">
                  <c:v>40817</c:v>
                </c:pt>
                <c:pt idx="646">
                  <c:v>40848</c:v>
                </c:pt>
                <c:pt idx="647">
                  <c:v>40878</c:v>
                </c:pt>
                <c:pt idx="648">
                  <c:v>40909</c:v>
                </c:pt>
                <c:pt idx="649">
                  <c:v>40940</c:v>
                </c:pt>
                <c:pt idx="650">
                  <c:v>40969</c:v>
                </c:pt>
                <c:pt idx="651">
                  <c:v>41000</c:v>
                </c:pt>
                <c:pt idx="652">
                  <c:v>41030</c:v>
                </c:pt>
                <c:pt idx="653">
                  <c:v>41061</c:v>
                </c:pt>
                <c:pt idx="654">
                  <c:v>41091</c:v>
                </c:pt>
                <c:pt idx="655">
                  <c:v>41122</c:v>
                </c:pt>
                <c:pt idx="656">
                  <c:v>41153</c:v>
                </c:pt>
                <c:pt idx="657">
                  <c:v>41183</c:v>
                </c:pt>
                <c:pt idx="658">
                  <c:v>41214</c:v>
                </c:pt>
                <c:pt idx="659">
                  <c:v>41244</c:v>
                </c:pt>
                <c:pt idx="660">
                  <c:v>41275</c:v>
                </c:pt>
                <c:pt idx="661">
                  <c:v>41306</c:v>
                </c:pt>
                <c:pt idx="662">
                  <c:v>41334</c:v>
                </c:pt>
                <c:pt idx="663">
                  <c:v>41365</c:v>
                </c:pt>
                <c:pt idx="664">
                  <c:v>41395</c:v>
                </c:pt>
                <c:pt idx="665">
                  <c:v>41426</c:v>
                </c:pt>
                <c:pt idx="666">
                  <c:v>41456</c:v>
                </c:pt>
                <c:pt idx="667">
                  <c:v>41487</c:v>
                </c:pt>
                <c:pt idx="668">
                  <c:v>41518</c:v>
                </c:pt>
                <c:pt idx="669">
                  <c:v>41548</c:v>
                </c:pt>
                <c:pt idx="670">
                  <c:v>41579</c:v>
                </c:pt>
                <c:pt idx="671">
                  <c:v>41609</c:v>
                </c:pt>
                <c:pt idx="672">
                  <c:v>41640</c:v>
                </c:pt>
                <c:pt idx="673">
                  <c:v>41671</c:v>
                </c:pt>
                <c:pt idx="674">
                  <c:v>41699</c:v>
                </c:pt>
                <c:pt idx="675">
                  <c:v>41730</c:v>
                </c:pt>
                <c:pt idx="676">
                  <c:v>41760</c:v>
                </c:pt>
                <c:pt idx="677">
                  <c:v>41791</c:v>
                </c:pt>
                <c:pt idx="678">
                  <c:v>41821</c:v>
                </c:pt>
                <c:pt idx="679">
                  <c:v>41852</c:v>
                </c:pt>
                <c:pt idx="680">
                  <c:v>41883</c:v>
                </c:pt>
                <c:pt idx="681">
                  <c:v>41913</c:v>
                </c:pt>
                <c:pt idx="682">
                  <c:v>41944</c:v>
                </c:pt>
                <c:pt idx="683">
                  <c:v>41974</c:v>
                </c:pt>
                <c:pt idx="684">
                  <c:v>42005</c:v>
                </c:pt>
                <c:pt idx="685">
                  <c:v>42036</c:v>
                </c:pt>
                <c:pt idx="686">
                  <c:v>42064</c:v>
                </c:pt>
                <c:pt idx="687">
                  <c:v>42095</c:v>
                </c:pt>
                <c:pt idx="688">
                  <c:v>42125</c:v>
                </c:pt>
                <c:pt idx="689">
                  <c:v>42156</c:v>
                </c:pt>
                <c:pt idx="690">
                  <c:v>42186</c:v>
                </c:pt>
                <c:pt idx="691">
                  <c:v>42217</c:v>
                </c:pt>
                <c:pt idx="692">
                  <c:v>42248</c:v>
                </c:pt>
                <c:pt idx="693">
                  <c:v>42278</c:v>
                </c:pt>
                <c:pt idx="694">
                  <c:v>42309</c:v>
                </c:pt>
                <c:pt idx="695">
                  <c:v>42339</c:v>
                </c:pt>
                <c:pt idx="696">
                  <c:v>42370</c:v>
                </c:pt>
                <c:pt idx="697">
                  <c:v>42401</c:v>
                </c:pt>
                <c:pt idx="698">
                  <c:v>42430</c:v>
                </c:pt>
                <c:pt idx="699">
                  <c:v>42461</c:v>
                </c:pt>
                <c:pt idx="700">
                  <c:v>42491</c:v>
                </c:pt>
                <c:pt idx="701">
                  <c:v>42522</c:v>
                </c:pt>
                <c:pt idx="702">
                  <c:v>42552</c:v>
                </c:pt>
                <c:pt idx="703">
                  <c:v>42583</c:v>
                </c:pt>
                <c:pt idx="704">
                  <c:v>42614</c:v>
                </c:pt>
                <c:pt idx="705">
                  <c:v>42644</c:v>
                </c:pt>
                <c:pt idx="706">
                  <c:v>42675</c:v>
                </c:pt>
                <c:pt idx="707">
                  <c:v>42705</c:v>
                </c:pt>
                <c:pt idx="708">
                  <c:v>42736</c:v>
                </c:pt>
                <c:pt idx="709">
                  <c:v>42767</c:v>
                </c:pt>
                <c:pt idx="710">
                  <c:v>42795</c:v>
                </c:pt>
                <c:pt idx="711">
                  <c:v>42826</c:v>
                </c:pt>
                <c:pt idx="712">
                  <c:v>42856</c:v>
                </c:pt>
                <c:pt idx="713">
                  <c:v>42887</c:v>
                </c:pt>
                <c:pt idx="714">
                  <c:v>42917</c:v>
                </c:pt>
                <c:pt idx="715">
                  <c:v>42948</c:v>
                </c:pt>
                <c:pt idx="716">
                  <c:v>42979</c:v>
                </c:pt>
                <c:pt idx="717">
                  <c:v>43009</c:v>
                </c:pt>
                <c:pt idx="718">
                  <c:v>43040</c:v>
                </c:pt>
                <c:pt idx="719">
                  <c:v>43070</c:v>
                </c:pt>
                <c:pt idx="720">
                  <c:v>43101</c:v>
                </c:pt>
                <c:pt idx="721">
                  <c:v>43132</c:v>
                </c:pt>
                <c:pt idx="722">
                  <c:v>43160</c:v>
                </c:pt>
                <c:pt idx="723">
                  <c:v>43191</c:v>
                </c:pt>
                <c:pt idx="724">
                  <c:v>43221</c:v>
                </c:pt>
                <c:pt idx="725">
                  <c:v>43252</c:v>
                </c:pt>
              </c:numCache>
            </c:numRef>
          </c:cat>
          <c:val>
            <c:numRef>
              <c:f>Sheet1!$B$2:$B$728</c:f>
              <c:numCache>
                <c:formatCode>General</c:formatCode>
                <c:ptCount val="727"/>
                <c:pt idx="0">
                  <c:v>5.8</c:v>
                </c:pt>
                <c:pt idx="1">
                  <c:v>6.4</c:v>
                </c:pt>
                <c:pt idx="2">
                  <c:v>6.7</c:v>
                </c:pt>
                <c:pt idx="3">
                  <c:v>7.4</c:v>
                </c:pt>
                <c:pt idx="4">
                  <c:v>7.4</c:v>
                </c:pt>
                <c:pt idx="5">
                  <c:v>7.3</c:v>
                </c:pt>
                <c:pt idx="6">
                  <c:v>7.5</c:v>
                </c:pt>
                <c:pt idx="7">
                  <c:v>7.4</c:v>
                </c:pt>
                <c:pt idx="8">
                  <c:v>7.1</c:v>
                </c:pt>
                <c:pt idx="9">
                  <c:v>6.7</c:v>
                </c:pt>
                <c:pt idx="10">
                  <c:v>6.2</c:v>
                </c:pt>
                <c:pt idx="11">
                  <c:v>6.2</c:v>
                </c:pt>
                <c:pt idx="12">
                  <c:v>6</c:v>
                </c:pt>
                <c:pt idx="13">
                  <c:v>5.9</c:v>
                </c:pt>
                <c:pt idx="14">
                  <c:v>5.6</c:v>
                </c:pt>
                <c:pt idx="15">
                  <c:v>5.2</c:v>
                </c:pt>
                <c:pt idx="16">
                  <c:v>5.0999999999999996</c:v>
                </c:pt>
                <c:pt idx="17">
                  <c:v>5</c:v>
                </c:pt>
                <c:pt idx="18">
                  <c:v>5.0999999999999996</c:v>
                </c:pt>
                <c:pt idx="19">
                  <c:v>5.2</c:v>
                </c:pt>
                <c:pt idx="20">
                  <c:v>5.5</c:v>
                </c:pt>
                <c:pt idx="21">
                  <c:v>5.7</c:v>
                </c:pt>
                <c:pt idx="22">
                  <c:v>5.8</c:v>
                </c:pt>
                <c:pt idx="23">
                  <c:v>5.3</c:v>
                </c:pt>
                <c:pt idx="24">
                  <c:v>5.2</c:v>
                </c:pt>
                <c:pt idx="25">
                  <c:v>4.8</c:v>
                </c:pt>
                <c:pt idx="26">
                  <c:v>5.4</c:v>
                </c:pt>
                <c:pt idx="27">
                  <c:v>5.2</c:v>
                </c:pt>
                <c:pt idx="28">
                  <c:v>5.0999999999999996</c:v>
                </c:pt>
                <c:pt idx="29">
                  <c:v>5.4</c:v>
                </c:pt>
                <c:pt idx="30">
                  <c:v>5.5</c:v>
                </c:pt>
                <c:pt idx="31">
                  <c:v>5.6</c:v>
                </c:pt>
                <c:pt idx="32">
                  <c:v>5.5</c:v>
                </c:pt>
                <c:pt idx="33">
                  <c:v>6.1</c:v>
                </c:pt>
                <c:pt idx="34">
                  <c:v>6.1</c:v>
                </c:pt>
                <c:pt idx="35">
                  <c:v>6.6</c:v>
                </c:pt>
                <c:pt idx="36">
                  <c:v>6.6</c:v>
                </c:pt>
                <c:pt idx="37">
                  <c:v>6.9</c:v>
                </c:pt>
                <c:pt idx="38">
                  <c:v>6.9</c:v>
                </c:pt>
                <c:pt idx="39">
                  <c:v>7</c:v>
                </c:pt>
                <c:pt idx="40">
                  <c:v>7.1</c:v>
                </c:pt>
                <c:pt idx="41">
                  <c:v>6.9</c:v>
                </c:pt>
                <c:pt idx="42">
                  <c:v>7</c:v>
                </c:pt>
                <c:pt idx="43">
                  <c:v>6.6</c:v>
                </c:pt>
                <c:pt idx="44">
                  <c:v>6.7</c:v>
                </c:pt>
                <c:pt idx="45">
                  <c:v>6.5</c:v>
                </c:pt>
                <c:pt idx="46">
                  <c:v>6.1</c:v>
                </c:pt>
                <c:pt idx="47">
                  <c:v>6</c:v>
                </c:pt>
                <c:pt idx="48">
                  <c:v>5.8</c:v>
                </c:pt>
                <c:pt idx="49">
                  <c:v>5.5</c:v>
                </c:pt>
                <c:pt idx="50">
                  <c:v>5.6</c:v>
                </c:pt>
                <c:pt idx="51">
                  <c:v>5.6</c:v>
                </c:pt>
                <c:pt idx="52">
                  <c:v>5.5</c:v>
                </c:pt>
                <c:pt idx="53">
                  <c:v>5.5</c:v>
                </c:pt>
                <c:pt idx="54">
                  <c:v>5.4</c:v>
                </c:pt>
                <c:pt idx="55">
                  <c:v>5.7</c:v>
                </c:pt>
                <c:pt idx="56">
                  <c:v>5.6</c:v>
                </c:pt>
                <c:pt idx="57">
                  <c:v>5.4</c:v>
                </c:pt>
                <c:pt idx="58">
                  <c:v>5.7</c:v>
                </c:pt>
                <c:pt idx="59">
                  <c:v>5.5</c:v>
                </c:pt>
                <c:pt idx="60">
                  <c:v>5.7</c:v>
                </c:pt>
                <c:pt idx="61">
                  <c:v>5.9</c:v>
                </c:pt>
                <c:pt idx="62">
                  <c:v>5.7</c:v>
                </c:pt>
                <c:pt idx="63">
                  <c:v>5.7</c:v>
                </c:pt>
                <c:pt idx="64">
                  <c:v>5.9</c:v>
                </c:pt>
                <c:pt idx="65">
                  <c:v>5.6</c:v>
                </c:pt>
                <c:pt idx="66">
                  <c:v>5.6</c:v>
                </c:pt>
                <c:pt idx="67">
                  <c:v>5.4</c:v>
                </c:pt>
                <c:pt idx="68">
                  <c:v>5.5</c:v>
                </c:pt>
                <c:pt idx="69">
                  <c:v>5.5</c:v>
                </c:pt>
                <c:pt idx="70">
                  <c:v>5.7</c:v>
                </c:pt>
                <c:pt idx="71">
                  <c:v>5.5</c:v>
                </c:pt>
                <c:pt idx="72">
                  <c:v>5.6</c:v>
                </c:pt>
                <c:pt idx="73">
                  <c:v>5.4</c:v>
                </c:pt>
                <c:pt idx="74">
                  <c:v>5.4</c:v>
                </c:pt>
                <c:pt idx="75">
                  <c:v>5.3</c:v>
                </c:pt>
                <c:pt idx="76">
                  <c:v>5.0999999999999996</c:v>
                </c:pt>
                <c:pt idx="77">
                  <c:v>5.2</c:v>
                </c:pt>
                <c:pt idx="78">
                  <c:v>4.9000000000000004</c:v>
                </c:pt>
                <c:pt idx="79">
                  <c:v>5</c:v>
                </c:pt>
                <c:pt idx="80">
                  <c:v>5.0999999999999996</c:v>
                </c:pt>
                <c:pt idx="81">
                  <c:v>5.0999999999999996</c:v>
                </c:pt>
                <c:pt idx="82">
                  <c:v>4.8</c:v>
                </c:pt>
                <c:pt idx="83">
                  <c:v>5</c:v>
                </c:pt>
                <c:pt idx="84">
                  <c:v>4.9000000000000004</c:v>
                </c:pt>
                <c:pt idx="85">
                  <c:v>5.0999999999999996</c:v>
                </c:pt>
                <c:pt idx="86">
                  <c:v>4.7</c:v>
                </c:pt>
                <c:pt idx="87">
                  <c:v>4.8</c:v>
                </c:pt>
                <c:pt idx="88">
                  <c:v>4.5999999999999996</c:v>
                </c:pt>
                <c:pt idx="89">
                  <c:v>4.5999999999999996</c:v>
                </c:pt>
                <c:pt idx="90">
                  <c:v>4.4000000000000004</c:v>
                </c:pt>
                <c:pt idx="91">
                  <c:v>4.4000000000000004</c:v>
                </c:pt>
                <c:pt idx="92">
                  <c:v>4.3</c:v>
                </c:pt>
                <c:pt idx="93">
                  <c:v>4.2</c:v>
                </c:pt>
                <c:pt idx="94">
                  <c:v>4.0999999999999996</c:v>
                </c:pt>
                <c:pt idx="95">
                  <c:v>4</c:v>
                </c:pt>
                <c:pt idx="96">
                  <c:v>4</c:v>
                </c:pt>
                <c:pt idx="97">
                  <c:v>3.8</c:v>
                </c:pt>
                <c:pt idx="98">
                  <c:v>3.8</c:v>
                </c:pt>
                <c:pt idx="99">
                  <c:v>3.8</c:v>
                </c:pt>
                <c:pt idx="100">
                  <c:v>3.9</c:v>
                </c:pt>
                <c:pt idx="101">
                  <c:v>3.8</c:v>
                </c:pt>
                <c:pt idx="102">
                  <c:v>3.8</c:v>
                </c:pt>
                <c:pt idx="103">
                  <c:v>3.8</c:v>
                </c:pt>
                <c:pt idx="104">
                  <c:v>3.7</c:v>
                </c:pt>
                <c:pt idx="105">
                  <c:v>3.7</c:v>
                </c:pt>
                <c:pt idx="106">
                  <c:v>3.6</c:v>
                </c:pt>
                <c:pt idx="107">
                  <c:v>3.8</c:v>
                </c:pt>
                <c:pt idx="108">
                  <c:v>3.9</c:v>
                </c:pt>
                <c:pt idx="109">
                  <c:v>3.8</c:v>
                </c:pt>
                <c:pt idx="110">
                  <c:v>3.8</c:v>
                </c:pt>
                <c:pt idx="111">
                  <c:v>3.8</c:v>
                </c:pt>
                <c:pt idx="112">
                  <c:v>3.8</c:v>
                </c:pt>
                <c:pt idx="113">
                  <c:v>3.9</c:v>
                </c:pt>
                <c:pt idx="114">
                  <c:v>3.8</c:v>
                </c:pt>
                <c:pt idx="115">
                  <c:v>3.8</c:v>
                </c:pt>
                <c:pt idx="116">
                  <c:v>3.8</c:v>
                </c:pt>
                <c:pt idx="117">
                  <c:v>4</c:v>
                </c:pt>
                <c:pt idx="118">
                  <c:v>3.9</c:v>
                </c:pt>
                <c:pt idx="119">
                  <c:v>3.8</c:v>
                </c:pt>
                <c:pt idx="120">
                  <c:v>3.7</c:v>
                </c:pt>
                <c:pt idx="121">
                  <c:v>3.8</c:v>
                </c:pt>
                <c:pt idx="122">
                  <c:v>3.7</c:v>
                </c:pt>
                <c:pt idx="123">
                  <c:v>3.5</c:v>
                </c:pt>
                <c:pt idx="124">
                  <c:v>3.5</c:v>
                </c:pt>
                <c:pt idx="125">
                  <c:v>3.7</c:v>
                </c:pt>
                <c:pt idx="126">
                  <c:v>3.7</c:v>
                </c:pt>
                <c:pt idx="127">
                  <c:v>3.5</c:v>
                </c:pt>
                <c:pt idx="128">
                  <c:v>3.4</c:v>
                </c:pt>
                <c:pt idx="129">
                  <c:v>3.4</c:v>
                </c:pt>
                <c:pt idx="130">
                  <c:v>3.4</c:v>
                </c:pt>
                <c:pt idx="131">
                  <c:v>3.4</c:v>
                </c:pt>
                <c:pt idx="132">
                  <c:v>3.4</c:v>
                </c:pt>
                <c:pt idx="133">
                  <c:v>3.4</c:v>
                </c:pt>
                <c:pt idx="134">
                  <c:v>3.4</c:v>
                </c:pt>
                <c:pt idx="135">
                  <c:v>3.4</c:v>
                </c:pt>
                <c:pt idx="136">
                  <c:v>3.4</c:v>
                </c:pt>
                <c:pt idx="137">
                  <c:v>3.5</c:v>
                </c:pt>
                <c:pt idx="138">
                  <c:v>3.5</c:v>
                </c:pt>
                <c:pt idx="139">
                  <c:v>3.5</c:v>
                </c:pt>
                <c:pt idx="140">
                  <c:v>3.7</c:v>
                </c:pt>
                <c:pt idx="141">
                  <c:v>3.7</c:v>
                </c:pt>
                <c:pt idx="142">
                  <c:v>3.5</c:v>
                </c:pt>
                <c:pt idx="143">
                  <c:v>3.5</c:v>
                </c:pt>
                <c:pt idx="144">
                  <c:v>3.9</c:v>
                </c:pt>
                <c:pt idx="145">
                  <c:v>4.2</c:v>
                </c:pt>
                <c:pt idx="146">
                  <c:v>4.4000000000000004</c:v>
                </c:pt>
                <c:pt idx="147">
                  <c:v>4.5999999999999996</c:v>
                </c:pt>
                <c:pt idx="148">
                  <c:v>4.8</c:v>
                </c:pt>
                <c:pt idx="149">
                  <c:v>4.9000000000000004</c:v>
                </c:pt>
                <c:pt idx="150">
                  <c:v>5</c:v>
                </c:pt>
                <c:pt idx="151">
                  <c:v>5.0999999999999996</c:v>
                </c:pt>
                <c:pt idx="152">
                  <c:v>5.4</c:v>
                </c:pt>
                <c:pt idx="153">
                  <c:v>5.5</c:v>
                </c:pt>
                <c:pt idx="154">
                  <c:v>5.9</c:v>
                </c:pt>
                <c:pt idx="155">
                  <c:v>6.1</c:v>
                </c:pt>
                <c:pt idx="156">
                  <c:v>5.9</c:v>
                </c:pt>
                <c:pt idx="157">
                  <c:v>5.9</c:v>
                </c:pt>
                <c:pt idx="158">
                  <c:v>6</c:v>
                </c:pt>
                <c:pt idx="159">
                  <c:v>5.9</c:v>
                </c:pt>
                <c:pt idx="160">
                  <c:v>5.9</c:v>
                </c:pt>
                <c:pt idx="161">
                  <c:v>5.9</c:v>
                </c:pt>
                <c:pt idx="162">
                  <c:v>6</c:v>
                </c:pt>
                <c:pt idx="163">
                  <c:v>6.1</c:v>
                </c:pt>
                <c:pt idx="164">
                  <c:v>6</c:v>
                </c:pt>
                <c:pt idx="165">
                  <c:v>5.8</c:v>
                </c:pt>
                <c:pt idx="166">
                  <c:v>6</c:v>
                </c:pt>
                <c:pt idx="167">
                  <c:v>6</c:v>
                </c:pt>
                <c:pt idx="168">
                  <c:v>5.8</c:v>
                </c:pt>
                <c:pt idx="169">
                  <c:v>5.7</c:v>
                </c:pt>
                <c:pt idx="170">
                  <c:v>5.8</c:v>
                </c:pt>
                <c:pt idx="171">
                  <c:v>5.7</c:v>
                </c:pt>
                <c:pt idx="172">
                  <c:v>5.7</c:v>
                </c:pt>
                <c:pt idx="173">
                  <c:v>5.7</c:v>
                </c:pt>
                <c:pt idx="174">
                  <c:v>5.6</c:v>
                </c:pt>
                <c:pt idx="175">
                  <c:v>5.6</c:v>
                </c:pt>
                <c:pt idx="176">
                  <c:v>5.5</c:v>
                </c:pt>
                <c:pt idx="177">
                  <c:v>5.6</c:v>
                </c:pt>
                <c:pt idx="178">
                  <c:v>5.3</c:v>
                </c:pt>
                <c:pt idx="179">
                  <c:v>5.2</c:v>
                </c:pt>
                <c:pt idx="180">
                  <c:v>4.9000000000000004</c:v>
                </c:pt>
                <c:pt idx="181">
                  <c:v>5</c:v>
                </c:pt>
                <c:pt idx="182">
                  <c:v>4.9000000000000004</c:v>
                </c:pt>
                <c:pt idx="183">
                  <c:v>5</c:v>
                </c:pt>
                <c:pt idx="184">
                  <c:v>4.9000000000000004</c:v>
                </c:pt>
                <c:pt idx="185">
                  <c:v>4.9000000000000004</c:v>
                </c:pt>
                <c:pt idx="186">
                  <c:v>4.8</c:v>
                </c:pt>
                <c:pt idx="187">
                  <c:v>4.8</c:v>
                </c:pt>
                <c:pt idx="188">
                  <c:v>4.8</c:v>
                </c:pt>
                <c:pt idx="189">
                  <c:v>4.5999999999999996</c:v>
                </c:pt>
                <c:pt idx="190">
                  <c:v>4.8</c:v>
                </c:pt>
                <c:pt idx="191">
                  <c:v>4.9000000000000004</c:v>
                </c:pt>
                <c:pt idx="192">
                  <c:v>5.0999999999999996</c:v>
                </c:pt>
                <c:pt idx="193">
                  <c:v>5.2</c:v>
                </c:pt>
                <c:pt idx="194">
                  <c:v>5.0999999999999996</c:v>
                </c:pt>
                <c:pt idx="195">
                  <c:v>5.0999999999999996</c:v>
                </c:pt>
                <c:pt idx="196">
                  <c:v>5.0999999999999996</c:v>
                </c:pt>
                <c:pt idx="197">
                  <c:v>5.4</c:v>
                </c:pt>
                <c:pt idx="198">
                  <c:v>5.5</c:v>
                </c:pt>
                <c:pt idx="199">
                  <c:v>5.5</c:v>
                </c:pt>
                <c:pt idx="200">
                  <c:v>5.9</c:v>
                </c:pt>
                <c:pt idx="201">
                  <c:v>6</c:v>
                </c:pt>
                <c:pt idx="202">
                  <c:v>6.6</c:v>
                </c:pt>
                <c:pt idx="203">
                  <c:v>7.2</c:v>
                </c:pt>
                <c:pt idx="204">
                  <c:v>8.1</c:v>
                </c:pt>
                <c:pt idx="205">
                  <c:v>8.1</c:v>
                </c:pt>
                <c:pt idx="206">
                  <c:v>8.6</c:v>
                </c:pt>
                <c:pt idx="207">
                  <c:v>8.8000000000000007</c:v>
                </c:pt>
                <c:pt idx="208">
                  <c:v>9</c:v>
                </c:pt>
                <c:pt idx="209">
                  <c:v>8.8000000000000007</c:v>
                </c:pt>
                <c:pt idx="210">
                  <c:v>8.6</c:v>
                </c:pt>
                <c:pt idx="211">
                  <c:v>8.4</c:v>
                </c:pt>
                <c:pt idx="212">
                  <c:v>8.4</c:v>
                </c:pt>
                <c:pt idx="213">
                  <c:v>8.4</c:v>
                </c:pt>
                <c:pt idx="214">
                  <c:v>8.3000000000000007</c:v>
                </c:pt>
                <c:pt idx="215">
                  <c:v>8.1999999999999993</c:v>
                </c:pt>
                <c:pt idx="216">
                  <c:v>7.9</c:v>
                </c:pt>
                <c:pt idx="217">
                  <c:v>7.7</c:v>
                </c:pt>
                <c:pt idx="218">
                  <c:v>7.6</c:v>
                </c:pt>
                <c:pt idx="219">
                  <c:v>7.7</c:v>
                </c:pt>
                <c:pt idx="220">
                  <c:v>7.4</c:v>
                </c:pt>
                <c:pt idx="221">
                  <c:v>7.6</c:v>
                </c:pt>
                <c:pt idx="222">
                  <c:v>7.8</c:v>
                </c:pt>
                <c:pt idx="223">
                  <c:v>7.8</c:v>
                </c:pt>
                <c:pt idx="224">
                  <c:v>7.6</c:v>
                </c:pt>
                <c:pt idx="225">
                  <c:v>7.7</c:v>
                </c:pt>
                <c:pt idx="226">
                  <c:v>7.8</c:v>
                </c:pt>
                <c:pt idx="227">
                  <c:v>7.8</c:v>
                </c:pt>
                <c:pt idx="228">
                  <c:v>7.5</c:v>
                </c:pt>
                <c:pt idx="229">
                  <c:v>7.6</c:v>
                </c:pt>
                <c:pt idx="230">
                  <c:v>7.4</c:v>
                </c:pt>
                <c:pt idx="231">
                  <c:v>7.2</c:v>
                </c:pt>
                <c:pt idx="232">
                  <c:v>7</c:v>
                </c:pt>
                <c:pt idx="233">
                  <c:v>7.2</c:v>
                </c:pt>
                <c:pt idx="234">
                  <c:v>6.9</c:v>
                </c:pt>
                <c:pt idx="235">
                  <c:v>7</c:v>
                </c:pt>
                <c:pt idx="236">
                  <c:v>6.8</c:v>
                </c:pt>
                <c:pt idx="237">
                  <c:v>6.8</c:v>
                </c:pt>
                <c:pt idx="238">
                  <c:v>6.8</c:v>
                </c:pt>
                <c:pt idx="239">
                  <c:v>6.4</c:v>
                </c:pt>
                <c:pt idx="240">
                  <c:v>6.4</c:v>
                </c:pt>
                <c:pt idx="241">
                  <c:v>6.3</c:v>
                </c:pt>
                <c:pt idx="242">
                  <c:v>6.3</c:v>
                </c:pt>
                <c:pt idx="243">
                  <c:v>6.1</c:v>
                </c:pt>
                <c:pt idx="244">
                  <c:v>6</c:v>
                </c:pt>
                <c:pt idx="245">
                  <c:v>5.9</c:v>
                </c:pt>
                <c:pt idx="246">
                  <c:v>6.2</c:v>
                </c:pt>
                <c:pt idx="247">
                  <c:v>5.9</c:v>
                </c:pt>
                <c:pt idx="248">
                  <c:v>6</c:v>
                </c:pt>
                <c:pt idx="249">
                  <c:v>5.8</c:v>
                </c:pt>
                <c:pt idx="250">
                  <c:v>5.9</c:v>
                </c:pt>
                <c:pt idx="251">
                  <c:v>6</c:v>
                </c:pt>
                <c:pt idx="252">
                  <c:v>5.9</c:v>
                </c:pt>
                <c:pt idx="253">
                  <c:v>5.9</c:v>
                </c:pt>
                <c:pt idx="254">
                  <c:v>5.8</c:v>
                </c:pt>
                <c:pt idx="255">
                  <c:v>5.8</c:v>
                </c:pt>
                <c:pt idx="256">
                  <c:v>5.6</c:v>
                </c:pt>
                <c:pt idx="257">
                  <c:v>5.7</c:v>
                </c:pt>
                <c:pt idx="258">
                  <c:v>5.7</c:v>
                </c:pt>
                <c:pt idx="259">
                  <c:v>6</c:v>
                </c:pt>
                <c:pt idx="260">
                  <c:v>5.9</c:v>
                </c:pt>
                <c:pt idx="261">
                  <c:v>6</c:v>
                </c:pt>
                <c:pt idx="262">
                  <c:v>5.9</c:v>
                </c:pt>
                <c:pt idx="263">
                  <c:v>6</c:v>
                </c:pt>
                <c:pt idx="264">
                  <c:v>6.3</c:v>
                </c:pt>
                <c:pt idx="265">
                  <c:v>6.3</c:v>
                </c:pt>
                <c:pt idx="266">
                  <c:v>6.3</c:v>
                </c:pt>
                <c:pt idx="267">
                  <c:v>6.9</c:v>
                </c:pt>
                <c:pt idx="268">
                  <c:v>7.5</c:v>
                </c:pt>
                <c:pt idx="269">
                  <c:v>7.6</c:v>
                </c:pt>
                <c:pt idx="270">
                  <c:v>7.8</c:v>
                </c:pt>
                <c:pt idx="271">
                  <c:v>7.7</c:v>
                </c:pt>
                <c:pt idx="272">
                  <c:v>7.5</c:v>
                </c:pt>
                <c:pt idx="273">
                  <c:v>7.5</c:v>
                </c:pt>
                <c:pt idx="274">
                  <c:v>7.5</c:v>
                </c:pt>
                <c:pt idx="275">
                  <c:v>7.2</c:v>
                </c:pt>
                <c:pt idx="276">
                  <c:v>7.5</c:v>
                </c:pt>
                <c:pt idx="277">
                  <c:v>7.4</c:v>
                </c:pt>
                <c:pt idx="278">
                  <c:v>7.4</c:v>
                </c:pt>
                <c:pt idx="279">
                  <c:v>7.2</c:v>
                </c:pt>
                <c:pt idx="280">
                  <c:v>7.5</c:v>
                </c:pt>
                <c:pt idx="281">
                  <c:v>7.5</c:v>
                </c:pt>
                <c:pt idx="282">
                  <c:v>7.2</c:v>
                </c:pt>
                <c:pt idx="283">
                  <c:v>7.4</c:v>
                </c:pt>
                <c:pt idx="284">
                  <c:v>7.6</c:v>
                </c:pt>
                <c:pt idx="285">
                  <c:v>7.9</c:v>
                </c:pt>
                <c:pt idx="286">
                  <c:v>8.3000000000000007</c:v>
                </c:pt>
                <c:pt idx="287">
                  <c:v>8.5</c:v>
                </c:pt>
                <c:pt idx="288">
                  <c:v>8.6</c:v>
                </c:pt>
                <c:pt idx="289">
                  <c:v>8.9</c:v>
                </c:pt>
                <c:pt idx="290">
                  <c:v>9</c:v>
                </c:pt>
                <c:pt idx="291">
                  <c:v>9.3000000000000007</c:v>
                </c:pt>
                <c:pt idx="292">
                  <c:v>9.4</c:v>
                </c:pt>
                <c:pt idx="293">
                  <c:v>9.6</c:v>
                </c:pt>
                <c:pt idx="294">
                  <c:v>9.8000000000000007</c:v>
                </c:pt>
                <c:pt idx="295">
                  <c:v>9.8000000000000007</c:v>
                </c:pt>
                <c:pt idx="296">
                  <c:v>10.1</c:v>
                </c:pt>
                <c:pt idx="297">
                  <c:v>10.4</c:v>
                </c:pt>
                <c:pt idx="298">
                  <c:v>10.8</c:v>
                </c:pt>
                <c:pt idx="299">
                  <c:v>10.8</c:v>
                </c:pt>
                <c:pt idx="300">
                  <c:v>10.4</c:v>
                </c:pt>
                <c:pt idx="301">
                  <c:v>10.4</c:v>
                </c:pt>
                <c:pt idx="302">
                  <c:v>10.3</c:v>
                </c:pt>
                <c:pt idx="303">
                  <c:v>10.199999999999999</c:v>
                </c:pt>
                <c:pt idx="304">
                  <c:v>10.1</c:v>
                </c:pt>
                <c:pt idx="305">
                  <c:v>10.1</c:v>
                </c:pt>
                <c:pt idx="306">
                  <c:v>9.4</c:v>
                </c:pt>
                <c:pt idx="307">
                  <c:v>9.5</c:v>
                </c:pt>
                <c:pt idx="308">
                  <c:v>9.1999999999999993</c:v>
                </c:pt>
                <c:pt idx="309">
                  <c:v>8.8000000000000007</c:v>
                </c:pt>
                <c:pt idx="310">
                  <c:v>8.5</c:v>
                </c:pt>
                <c:pt idx="311">
                  <c:v>8.3000000000000007</c:v>
                </c:pt>
                <c:pt idx="312">
                  <c:v>8</c:v>
                </c:pt>
                <c:pt idx="313">
                  <c:v>7.8</c:v>
                </c:pt>
                <c:pt idx="314">
                  <c:v>7.8</c:v>
                </c:pt>
                <c:pt idx="315">
                  <c:v>7.7</c:v>
                </c:pt>
                <c:pt idx="316">
                  <c:v>7.4</c:v>
                </c:pt>
                <c:pt idx="317">
                  <c:v>7.2</c:v>
                </c:pt>
                <c:pt idx="318">
                  <c:v>7.5</c:v>
                </c:pt>
                <c:pt idx="319">
                  <c:v>7.5</c:v>
                </c:pt>
                <c:pt idx="320">
                  <c:v>7.3</c:v>
                </c:pt>
                <c:pt idx="321">
                  <c:v>7.4</c:v>
                </c:pt>
                <c:pt idx="322">
                  <c:v>7.2</c:v>
                </c:pt>
                <c:pt idx="323">
                  <c:v>7.3</c:v>
                </c:pt>
                <c:pt idx="324">
                  <c:v>7.3</c:v>
                </c:pt>
                <c:pt idx="325">
                  <c:v>7.2</c:v>
                </c:pt>
                <c:pt idx="326">
                  <c:v>7.2</c:v>
                </c:pt>
                <c:pt idx="327">
                  <c:v>7.3</c:v>
                </c:pt>
                <c:pt idx="328">
                  <c:v>7.2</c:v>
                </c:pt>
                <c:pt idx="329">
                  <c:v>7.4</c:v>
                </c:pt>
                <c:pt idx="330">
                  <c:v>7.4</c:v>
                </c:pt>
                <c:pt idx="331">
                  <c:v>7.1</c:v>
                </c:pt>
                <c:pt idx="332">
                  <c:v>7.1</c:v>
                </c:pt>
                <c:pt idx="333">
                  <c:v>7.1</c:v>
                </c:pt>
                <c:pt idx="334">
                  <c:v>7</c:v>
                </c:pt>
                <c:pt idx="335">
                  <c:v>7</c:v>
                </c:pt>
                <c:pt idx="336">
                  <c:v>6.7</c:v>
                </c:pt>
                <c:pt idx="337">
                  <c:v>7.2</c:v>
                </c:pt>
                <c:pt idx="338">
                  <c:v>7.2</c:v>
                </c:pt>
                <c:pt idx="339">
                  <c:v>7.1</c:v>
                </c:pt>
                <c:pt idx="340">
                  <c:v>7.2</c:v>
                </c:pt>
                <c:pt idx="341">
                  <c:v>7.2</c:v>
                </c:pt>
                <c:pt idx="342">
                  <c:v>7</c:v>
                </c:pt>
                <c:pt idx="343">
                  <c:v>6.9</c:v>
                </c:pt>
                <c:pt idx="344">
                  <c:v>7</c:v>
                </c:pt>
                <c:pt idx="345">
                  <c:v>7</c:v>
                </c:pt>
                <c:pt idx="346">
                  <c:v>6.9</c:v>
                </c:pt>
                <c:pt idx="347">
                  <c:v>6.6</c:v>
                </c:pt>
                <c:pt idx="348">
                  <c:v>6.6</c:v>
                </c:pt>
                <c:pt idx="349">
                  <c:v>6.6</c:v>
                </c:pt>
                <c:pt idx="350">
                  <c:v>6.6</c:v>
                </c:pt>
                <c:pt idx="351">
                  <c:v>6.3</c:v>
                </c:pt>
                <c:pt idx="352">
                  <c:v>6.3</c:v>
                </c:pt>
                <c:pt idx="353">
                  <c:v>6.2</c:v>
                </c:pt>
                <c:pt idx="354">
                  <c:v>6.1</c:v>
                </c:pt>
                <c:pt idx="355">
                  <c:v>6</c:v>
                </c:pt>
                <c:pt idx="356">
                  <c:v>5.9</c:v>
                </c:pt>
                <c:pt idx="357">
                  <c:v>6</c:v>
                </c:pt>
                <c:pt idx="358">
                  <c:v>5.8</c:v>
                </c:pt>
                <c:pt idx="359">
                  <c:v>5.7</c:v>
                </c:pt>
                <c:pt idx="360">
                  <c:v>5.7</c:v>
                </c:pt>
                <c:pt idx="361">
                  <c:v>5.7</c:v>
                </c:pt>
                <c:pt idx="362">
                  <c:v>5.7</c:v>
                </c:pt>
                <c:pt idx="363">
                  <c:v>5.4</c:v>
                </c:pt>
                <c:pt idx="364">
                  <c:v>5.6</c:v>
                </c:pt>
                <c:pt idx="365">
                  <c:v>5.4</c:v>
                </c:pt>
                <c:pt idx="366">
                  <c:v>5.4</c:v>
                </c:pt>
                <c:pt idx="367">
                  <c:v>5.6</c:v>
                </c:pt>
                <c:pt idx="368">
                  <c:v>5.4</c:v>
                </c:pt>
                <c:pt idx="369">
                  <c:v>5.4</c:v>
                </c:pt>
                <c:pt idx="370">
                  <c:v>5.3</c:v>
                </c:pt>
                <c:pt idx="371">
                  <c:v>5.3</c:v>
                </c:pt>
                <c:pt idx="372">
                  <c:v>5.4</c:v>
                </c:pt>
                <c:pt idx="373">
                  <c:v>5.2</c:v>
                </c:pt>
                <c:pt idx="374">
                  <c:v>5</c:v>
                </c:pt>
                <c:pt idx="375">
                  <c:v>5.2</c:v>
                </c:pt>
                <c:pt idx="376">
                  <c:v>5.2</c:v>
                </c:pt>
                <c:pt idx="377">
                  <c:v>5.3</c:v>
                </c:pt>
                <c:pt idx="378">
                  <c:v>5.2</c:v>
                </c:pt>
                <c:pt idx="379">
                  <c:v>5.2</c:v>
                </c:pt>
                <c:pt idx="380">
                  <c:v>5.3</c:v>
                </c:pt>
                <c:pt idx="381">
                  <c:v>5.3</c:v>
                </c:pt>
                <c:pt idx="382">
                  <c:v>5.4</c:v>
                </c:pt>
                <c:pt idx="383">
                  <c:v>5.4</c:v>
                </c:pt>
                <c:pt idx="384">
                  <c:v>5.4</c:v>
                </c:pt>
                <c:pt idx="385">
                  <c:v>5.3</c:v>
                </c:pt>
                <c:pt idx="386">
                  <c:v>5.2</c:v>
                </c:pt>
                <c:pt idx="387">
                  <c:v>5.4</c:v>
                </c:pt>
                <c:pt idx="388">
                  <c:v>5.4</c:v>
                </c:pt>
                <c:pt idx="389">
                  <c:v>5.2</c:v>
                </c:pt>
                <c:pt idx="390">
                  <c:v>5.5</c:v>
                </c:pt>
                <c:pt idx="391">
                  <c:v>5.7</c:v>
                </c:pt>
                <c:pt idx="392">
                  <c:v>5.9</c:v>
                </c:pt>
                <c:pt idx="393">
                  <c:v>5.9</c:v>
                </c:pt>
                <c:pt idx="394">
                  <c:v>6.2</c:v>
                </c:pt>
                <c:pt idx="395">
                  <c:v>6.3</c:v>
                </c:pt>
                <c:pt idx="396">
                  <c:v>6.4</c:v>
                </c:pt>
                <c:pt idx="397">
                  <c:v>6.6</c:v>
                </c:pt>
                <c:pt idx="398">
                  <c:v>6.8</c:v>
                </c:pt>
                <c:pt idx="399">
                  <c:v>6.7</c:v>
                </c:pt>
                <c:pt idx="400">
                  <c:v>6.9</c:v>
                </c:pt>
                <c:pt idx="401">
                  <c:v>6.9</c:v>
                </c:pt>
                <c:pt idx="402">
                  <c:v>6.8</c:v>
                </c:pt>
                <c:pt idx="403">
                  <c:v>6.9</c:v>
                </c:pt>
                <c:pt idx="404">
                  <c:v>6.9</c:v>
                </c:pt>
                <c:pt idx="405">
                  <c:v>7</c:v>
                </c:pt>
                <c:pt idx="406">
                  <c:v>7</c:v>
                </c:pt>
                <c:pt idx="407">
                  <c:v>7.3</c:v>
                </c:pt>
                <c:pt idx="408">
                  <c:v>7.3</c:v>
                </c:pt>
                <c:pt idx="409">
                  <c:v>7.4</c:v>
                </c:pt>
                <c:pt idx="410">
                  <c:v>7.4</c:v>
                </c:pt>
                <c:pt idx="411">
                  <c:v>7.4</c:v>
                </c:pt>
                <c:pt idx="412">
                  <c:v>7.6</c:v>
                </c:pt>
                <c:pt idx="413">
                  <c:v>7.8</c:v>
                </c:pt>
                <c:pt idx="414">
                  <c:v>7.7</c:v>
                </c:pt>
                <c:pt idx="415">
                  <c:v>7.6</c:v>
                </c:pt>
                <c:pt idx="416">
                  <c:v>7.6</c:v>
                </c:pt>
                <c:pt idx="417">
                  <c:v>7.3</c:v>
                </c:pt>
                <c:pt idx="418">
                  <c:v>7.4</c:v>
                </c:pt>
                <c:pt idx="419">
                  <c:v>7.4</c:v>
                </c:pt>
                <c:pt idx="420">
                  <c:v>7.3</c:v>
                </c:pt>
                <c:pt idx="421">
                  <c:v>7.1</c:v>
                </c:pt>
                <c:pt idx="422">
                  <c:v>7</c:v>
                </c:pt>
                <c:pt idx="423">
                  <c:v>7.1</c:v>
                </c:pt>
                <c:pt idx="424">
                  <c:v>7.1</c:v>
                </c:pt>
                <c:pt idx="425">
                  <c:v>7</c:v>
                </c:pt>
                <c:pt idx="426">
                  <c:v>6.9</c:v>
                </c:pt>
                <c:pt idx="427">
                  <c:v>6.8</c:v>
                </c:pt>
                <c:pt idx="428">
                  <c:v>6.7</c:v>
                </c:pt>
                <c:pt idx="429">
                  <c:v>6.8</c:v>
                </c:pt>
                <c:pt idx="430">
                  <c:v>6.6</c:v>
                </c:pt>
                <c:pt idx="431">
                  <c:v>6.5</c:v>
                </c:pt>
                <c:pt idx="432">
                  <c:v>6.6</c:v>
                </c:pt>
                <c:pt idx="433">
                  <c:v>6.6</c:v>
                </c:pt>
                <c:pt idx="434">
                  <c:v>6.5</c:v>
                </c:pt>
                <c:pt idx="435">
                  <c:v>6.4</c:v>
                </c:pt>
                <c:pt idx="436">
                  <c:v>6.1</c:v>
                </c:pt>
                <c:pt idx="437">
                  <c:v>6.1</c:v>
                </c:pt>
                <c:pt idx="438">
                  <c:v>6.1</c:v>
                </c:pt>
                <c:pt idx="439">
                  <c:v>6</c:v>
                </c:pt>
                <c:pt idx="440">
                  <c:v>5.9</c:v>
                </c:pt>
                <c:pt idx="441">
                  <c:v>5.8</c:v>
                </c:pt>
                <c:pt idx="442">
                  <c:v>5.6</c:v>
                </c:pt>
                <c:pt idx="443">
                  <c:v>5.5</c:v>
                </c:pt>
                <c:pt idx="444">
                  <c:v>5.6</c:v>
                </c:pt>
                <c:pt idx="445">
                  <c:v>5.4</c:v>
                </c:pt>
                <c:pt idx="446">
                  <c:v>5.4</c:v>
                </c:pt>
                <c:pt idx="447">
                  <c:v>5.8</c:v>
                </c:pt>
                <c:pt idx="448">
                  <c:v>5.6</c:v>
                </c:pt>
                <c:pt idx="449">
                  <c:v>5.6</c:v>
                </c:pt>
                <c:pt idx="450">
                  <c:v>5.7</c:v>
                </c:pt>
                <c:pt idx="451">
                  <c:v>5.7</c:v>
                </c:pt>
                <c:pt idx="452">
                  <c:v>5.6</c:v>
                </c:pt>
                <c:pt idx="453">
                  <c:v>5.5</c:v>
                </c:pt>
                <c:pt idx="454">
                  <c:v>5.6</c:v>
                </c:pt>
                <c:pt idx="455">
                  <c:v>5.6</c:v>
                </c:pt>
                <c:pt idx="456">
                  <c:v>5.6</c:v>
                </c:pt>
                <c:pt idx="457">
                  <c:v>5.5</c:v>
                </c:pt>
                <c:pt idx="458">
                  <c:v>5.5</c:v>
                </c:pt>
                <c:pt idx="459">
                  <c:v>5.6</c:v>
                </c:pt>
                <c:pt idx="460">
                  <c:v>5.6</c:v>
                </c:pt>
                <c:pt idx="461">
                  <c:v>5.3</c:v>
                </c:pt>
                <c:pt idx="462">
                  <c:v>5.5</c:v>
                </c:pt>
                <c:pt idx="463">
                  <c:v>5.0999999999999996</c:v>
                </c:pt>
                <c:pt idx="464">
                  <c:v>5.2</c:v>
                </c:pt>
                <c:pt idx="465">
                  <c:v>5.2</c:v>
                </c:pt>
                <c:pt idx="466">
                  <c:v>5.4</c:v>
                </c:pt>
                <c:pt idx="467">
                  <c:v>5.4</c:v>
                </c:pt>
                <c:pt idx="468">
                  <c:v>5.3</c:v>
                </c:pt>
                <c:pt idx="469">
                  <c:v>5.2</c:v>
                </c:pt>
                <c:pt idx="470">
                  <c:v>5.2</c:v>
                </c:pt>
                <c:pt idx="471">
                  <c:v>5.0999999999999996</c:v>
                </c:pt>
                <c:pt idx="472">
                  <c:v>4.9000000000000004</c:v>
                </c:pt>
                <c:pt idx="473">
                  <c:v>5</c:v>
                </c:pt>
                <c:pt idx="474">
                  <c:v>4.9000000000000004</c:v>
                </c:pt>
                <c:pt idx="475">
                  <c:v>4.8</c:v>
                </c:pt>
                <c:pt idx="476">
                  <c:v>4.9000000000000004</c:v>
                </c:pt>
                <c:pt idx="477">
                  <c:v>4.7</c:v>
                </c:pt>
                <c:pt idx="478">
                  <c:v>4.5999999999999996</c:v>
                </c:pt>
                <c:pt idx="479">
                  <c:v>4.7</c:v>
                </c:pt>
                <c:pt idx="480">
                  <c:v>4.5999999999999996</c:v>
                </c:pt>
                <c:pt idx="481">
                  <c:v>4.5999999999999996</c:v>
                </c:pt>
                <c:pt idx="482">
                  <c:v>4.7</c:v>
                </c:pt>
                <c:pt idx="483">
                  <c:v>4.3</c:v>
                </c:pt>
                <c:pt idx="484">
                  <c:v>4.4000000000000004</c:v>
                </c:pt>
                <c:pt idx="485">
                  <c:v>4.5</c:v>
                </c:pt>
                <c:pt idx="486">
                  <c:v>4.5</c:v>
                </c:pt>
                <c:pt idx="487">
                  <c:v>4.5</c:v>
                </c:pt>
                <c:pt idx="488">
                  <c:v>4.5999999999999996</c:v>
                </c:pt>
                <c:pt idx="489">
                  <c:v>4.5</c:v>
                </c:pt>
                <c:pt idx="490">
                  <c:v>4.4000000000000004</c:v>
                </c:pt>
                <c:pt idx="491">
                  <c:v>4.4000000000000004</c:v>
                </c:pt>
                <c:pt idx="492">
                  <c:v>4.3</c:v>
                </c:pt>
                <c:pt idx="493">
                  <c:v>4.4000000000000004</c:v>
                </c:pt>
                <c:pt idx="494">
                  <c:v>4.2</c:v>
                </c:pt>
                <c:pt idx="495">
                  <c:v>4.3</c:v>
                </c:pt>
                <c:pt idx="496">
                  <c:v>4.2</c:v>
                </c:pt>
                <c:pt idx="497">
                  <c:v>4.3</c:v>
                </c:pt>
                <c:pt idx="498">
                  <c:v>4.3</c:v>
                </c:pt>
                <c:pt idx="499">
                  <c:v>4.2</c:v>
                </c:pt>
                <c:pt idx="500">
                  <c:v>4.2</c:v>
                </c:pt>
                <c:pt idx="501">
                  <c:v>4.0999999999999996</c:v>
                </c:pt>
                <c:pt idx="502">
                  <c:v>4.0999999999999996</c:v>
                </c:pt>
                <c:pt idx="503">
                  <c:v>4</c:v>
                </c:pt>
                <c:pt idx="504">
                  <c:v>4</c:v>
                </c:pt>
                <c:pt idx="505">
                  <c:v>4.0999999999999996</c:v>
                </c:pt>
                <c:pt idx="506">
                  <c:v>4</c:v>
                </c:pt>
                <c:pt idx="507">
                  <c:v>3.8</c:v>
                </c:pt>
                <c:pt idx="508">
                  <c:v>4</c:v>
                </c:pt>
                <c:pt idx="509">
                  <c:v>4</c:v>
                </c:pt>
                <c:pt idx="510">
                  <c:v>4</c:v>
                </c:pt>
                <c:pt idx="511">
                  <c:v>4.0999999999999996</c:v>
                </c:pt>
                <c:pt idx="512">
                  <c:v>3.9</c:v>
                </c:pt>
                <c:pt idx="513">
                  <c:v>3.9</c:v>
                </c:pt>
                <c:pt idx="514">
                  <c:v>3.9</c:v>
                </c:pt>
                <c:pt idx="515">
                  <c:v>3.9</c:v>
                </c:pt>
                <c:pt idx="516">
                  <c:v>4.2</c:v>
                </c:pt>
                <c:pt idx="517">
                  <c:v>4.2</c:v>
                </c:pt>
                <c:pt idx="518">
                  <c:v>4.3</c:v>
                </c:pt>
                <c:pt idx="519">
                  <c:v>4.4000000000000004</c:v>
                </c:pt>
                <c:pt idx="520">
                  <c:v>4.3</c:v>
                </c:pt>
                <c:pt idx="521">
                  <c:v>4.5</c:v>
                </c:pt>
                <c:pt idx="522">
                  <c:v>4.5999999999999996</c:v>
                </c:pt>
                <c:pt idx="523">
                  <c:v>4.9000000000000004</c:v>
                </c:pt>
                <c:pt idx="524">
                  <c:v>5</c:v>
                </c:pt>
                <c:pt idx="525">
                  <c:v>5.3</c:v>
                </c:pt>
                <c:pt idx="526">
                  <c:v>5.5</c:v>
                </c:pt>
                <c:pt idx="527">
                  <c:v>5.7</c:v>
                </c:pt>
                <c:pt idx="528">
                  <c:v>5.7</c:v>
                </c:pt>
                <c:pt idx="529">
                  <c:v>5.7</c:v>
                </c:pt>
                <c:pt idx="530">
                  <c:v>5.7</c:v>
                </c:pt>
                <c:pt idx="531">
                  <c:v>5.9</c:v>
                </c:pt>
                <c:pt idx="532">
                  <c:v>5.8</c:v>
                </c:pt>
                <c:pt idx="533">
                  <c:v>5.8</c:v>
                </c:pt>
                <c:pt idx="534">
                  <c:v>5.8</c:v>
                </c:pt>
                <c:pt idx="535">
                  <c:v>5.7</c:v>
                </c:pt>
                <c:pt idx="536">
                  <c:v>5.7</c:v>
                </c:pt>
                <c:pt idx="537">
                  <c:v>5.7</c:v>
                </c:pt>
                <c:pt idx="538">
                  <c:v>5.9</c:v>
                </c:pt>
                <c:pt idx="539">
                  <c:v>6</c:v>
                </c:pt>
                <c:pt idx="540">
                  <c:v>5.8</c:v>
                </c:pt>
                <c:pt idx="541">
                  <c:v>5.9</c:v>
                </c:pt>
                <c:pt idx="542">
                  <c:v>5.9</c:v>
                </c:pt>
                <c:pt idx="543">
                  <c:v>6</c:v>
                </c:pt>
                <c:pt idx="544">
                  <c:v>6.1</c:v>
                </c:pt>
                <c:pt idx="545">
                  <c:v>6.3</c:v>
                </c:pt>
                <c:pt idx="546">
                  <c:v>6.2</c:v>
                </c:pt>
                <c:pt idx="547">
                  <c:v>6.1</c:v>
                </c:pt>
                <c:pt idx="548">
                  <c:v>6.1</c:v>
                </c:pt>
                <c:pt idx="549">
                  <c:v>6</c:v>
                </c:pt>
                <c:pt idx="550">
                  <c:v>5.8</c:v>
                </c:pt>
                <c:pt idx="551">
                  <c:v>5.7</c:v>
                </c:pt>
                <c:pt idx="552">
                  <c:v>5.7</c:v>
                </c:pt>
                <c:pt idx="553">
                  <c:v>5.6</c:v>
                </c:pt>
                <c:pt idx="554">
                  <c:v>5.8</c:v>
                </c:pt>
                <c:pt idx="555">
                  <c:v>5.6</c:v>
                </c:pt>
                <c:pt idx="556">
                  <c:v>5.6</c:v>
                </c:pt>
                <c:pt idx="557">
                  <c:v>5.6</c:v>
                </c:pt>
                <c:pt idx="558">
                  <c:v>5.5</c:v>
                </c:pt>
                <c:pt idx="559">
                  <c:v>5.4</c:v>
                </c:pt>
                <c:pt idx="560">
                  <c:v>5.4</c:v>
                </c:pt>
                <c:pt idx="561">
                  <c:v>5.5</c:v>
                </c:pt>
                <c:pt idx="562">
                  <c:v>5.4</c:v>
                </c:pt>
                <c:pt idx="563">
                  <c:v>5.4</c:v>
                </c:pt>
                <c:pt idx="564">
                  <c:v>5.3</c:v>
                </c:pt>
                <c:pt idx="565">
                  <c:v>5.4</c:v>
                </c:pt>
                <c:pt idx="566">
                  <c:v>5.2</c:v>
                </c:pt>
                <c:pt idx="567">
                  <c:v>5.2</c:v>
                </c:pt>
                <c:pt idx="568">
                  <c:v>5.0999999999999996</c:v>
                </c:pt>
                <c:pt idx="569">
                  <c:v>5</c:v>
                </c:pt>
                <c:pt idx="570">
                  <c:v>5</c:v>
                </c:pt>
                <c:pt idx="571">
                  <c:v>4.9000000000000004</c:v>
                </c:pt>
                <c:pt idx="572">
                  <c:v>5</c:v>
                </c:pt>
                <c:pt idx="573">
                  <c:v>5</c:v>
                </c:pt>
                <c:pt idx="574">
                  <c:v>5</c:v>
                </c:pt>
                <c:pt idx="575">
                  <c:v>4.9000000000000004</c:v>
                </c:pt>
                <c:pt idx="576">
                  <c:v>4.7</c:v>
                </c:pt>
                <c:pt idx="577">
                  <c:v>4.8</c:v>
                </c:pt>
                <c:pt idx="578">
                  <c:v>4.7</c:v>
                </c:pt>
                <c:pt idx="579">
                  <c:v>4.7</c:v>
                </c:pt>
                <c:pt idx="580">
                  <c:v>4.5999999999999996</c:v>
                </c:pt>
                <c:pt idx="581">
                  <c:v>4.5999999999999996</c:v>
                </c:pt>
                <c:pt idx="582">
                  <c:v>4.7</c:v>
                </c:pt>
                <c:pt idx="583">
                  <c:v>4.7</c:v>
                </c:pt>
                <c:pt idx="584">
                  <c:v>4.5</c:v>
                </c:pt>
                <c:pt idx="585">
                  <c:v>4.4000000000000004</c:v>
                </c:pt>
                <c:pt idx="586">
                  <c:v>4.5</c:v>
                </c:pt>
                <c:pt idx="587">
                  <c:v>4.4000000000000004</c:v>
                </c:pt>
                <c:pt idx="588">
                  <c:v>4.5999999999999996</c:v>
                </c:pt>
                <c:pt idx="589">
                  <c:v>4.5</c:v>
                </c:pt>
                <c:pt idx="590">
                  <c:v>4.4000000000000004</c:v>
                </c:pt>
                <c:pt idx="591">
                  <c:v>4.5</c:v>
                </c:pt>
                <c:pt idx="592">
                  <c:v>4.4000000000000004</c:v>
                </c:pt>
                <c:pt idx="593">
                  <c:v>4.5999999999999996</c:v>
                </c:pt>
                <c:pt idx="594">
                  <c:v>4.7</c:v>
                </c:pt>
                <c:pt idx="595">
                  <c:v>4.5999999999999996</c:v>
                </c:pt>
                <c:pt idx="596">
                  <c:v>4.7</c:v>
                </c:pt>
                <c:pt idx="597">
                  <c:v>4.7</c:v>
                </c:pt>
                <c:pt idx="598">
                  <c:v>4.7</c:v>
                </c:pt>
                <c:pt idx="599">
                  <c:v>5</c:v>
                </c:pt>
                <c:pt idx="600">
                  <c:v>5</c:v>
                </c:pt>
                <c:pt idx="601">
                  <c:v>4.9000000000000004</c:v>
                </c:pt>
                <c:pt idx="602">
                  <c:v>5.0999999999999996</c:v>
                </c:pt>
                <c:pt idx="603">
                  <c:v>5</c:v>
                </c:pt>
                <c:pt idx="604">
                  <c:v>5.4</c:v>
                </c:pt>
                <c:pt idx="605">
                  <c:v>5.6</c:v>
                </c:pt>
                <c:pt idx="606">
                  <c:v>5.8</c:v>
                </c:pt>
                <c:pt idx="607">
                  <c:v>6.1</c:v>
                </c:pt>
                <c:pt idx="608">
                  <c:v>6.1</c:v>
                </c:pt>
                <c:pt idx="609">
                  <c:v>6.5</c:v>
                </c:pt>
                <c:pt idx="610">
                  <c:v>6.8</c:v>
                </c:pt>
                <c:pt idx="611">
                  <c:v>7.3</c:v>
                </c:pt>
                <c:pt idx="612">
                  <c:v>7.8</c:v>
                </c:pt>
                <c:pt idx="613">
                  <c:v>8.3000000000000007</c:v>
                </c:pt>
                <c:pt idx="614">
                  <c:v>8.6999999999999993</c:v>
                </c:pt>
                <c:pt idx="615">
                  <c:v>9</c:v>
                </c:pt>
                <c:pt idx="616">
                  <c:v>9.4</c:v>
                </c:pt>
                <c:pt idx="617">
                  <c:v>9.5</c:v>
                </c:pt>
                <c:pt idx="618">
                  <c:v>9.5</c:v>
                </c:pt>
                <c:pt idx="619">
                  <c:v>9.6</c:v>
                </c:pt>
                <c:pt idx="620">
                  <c:v>9.8000000000000007</c:v>
                </c:pt>
                <c:pt idx="621">
                  <c:v>10</c:v>
                </c:pt>
                <c:pt idx="622">
                  <c:v>9.9</c:v>
                </c:pt>
                <c:pt idx="623">
                  <c:v>9.9</c:v>
                </c:pt>
                <c:pt idx="624">
                  <c:v>9.8000000000000007</c:v>
                </c:pt>
                <c:pt idx="625">
                  <c:v>9.8000000000000007</c:v>
                </c:pt>
                <c:pt idx="626">
                  <c:v>9.9</c:v>
                </c:pt>
                <c:pt idx="627">
                  <c:v>9.9</c:v>
                </c:pt>
                <c:pt idx="628">
                  <c:v>9.6</c:v>
                </c:pt>
                <c:pt idx="629">
                  <c:v>9.4</c:v>
                </c:pt>
                <c:pt idx="630">
                  <c:v>9.4</c:v>
                </c:pt>
                <c:pt idx="631">
                  <c:v>9.5</c:v>
                </c:pt>
                <c:pt idx="632">
                  <c:v>9.5</c:v>
                </c:pt>
                <c:pt idx="633">
                  <c:v>9.4</c:v>
                </c:pt>
                <c:pt idx="634">
                  <c:v>9.8000000000000007</c:v>
                </c:pt>
                <c:pt idx="635">
                  <c:v>9.3000000000000007</c:v>
                </c:pt>
                <c:pt idx="636">
                  <c:v>9.1</c:v>
                </c:pt>
                <c:pt idx="637">
                  <c:v>9</c:v>
                </c:pt>
                <c:pt idx="638">
                  <c:v>9</c:v>
                </c:pt>
                <c:pt idx="639">
                  <c:v>9.1</c:v>
                </c:pt>
                <c:pt idx="640">
                  <c:v>9</c:v>
                </c:pt>
                <c:pt idx="641">
                  <c:v>9.1</c:v>
                </c:pt>
                <c:pt idx="642">
                  <c:v>9.1</c:v>
                </c:pt>
                <c:pt idx="643">
                  <c:v>9</c:v>
                </c:pt>
                <c:pt idx="644">
                  <c:v>9</c:v>
                </c:pt>
                <c:pt idx="645">
                  <c:v>8.8000000000000007</c:v>
                </c:pt>
                <c:pt idx="646">
                  <c:v>8.6</c:v>
                </c:pt>
                <c:pt idx="647">
                  <c:v>8.5</c:v>
                </c:pt>
                <c:pt idx="648">
                  <c:v>8.3000000000000007</c:v>
                </c:pt>
                <c:pt idx="649">
                  <c:v>8.3000000000000007</c:v>
                </c:pt>
                <c:pt idx="650">
                  <c:v>8.1999999999999993</c:v>
                </c:pt>
                <c:pt idx="651">
                  <c:v>8.1999999999999993</c:v>
                </c:pt>
                <c:pt idx="652">
                  <c:v>8.1999999999999993</c:v>
                </c:pt>
                <c:pt idx="653">
                  <c:v>8.1999999999999993</c:v>
                </c:pt>
                <c:pt idx="654">
                  <c:v>8.1999999999999993</c:v>
                </c:pt>
                <c:pt idx="655">
                  <c:v>8.1</c:v>
                </c:pt>
                <c:pt idx="656">
                  <c:v>7.8</c:v>
                </c:pt>
                <c:pt idx="657">
                  <c:v>7.8</c:v>
                </c:pt>
                <c:pt idx="658">
                  <c:v>7.7</c:v>
                </c:pt>
                <c:pt idx="659">
                  <c:v>7.9</c:v>
                </c:pt>
                <c:pt idx="660">
                  <c:v>8</c:v>
                </c:pt>
                <c:pt idx="661">
                  <c:v>7.7</c:v>
                </c:pt>
                <c:pt idx="662">
                  <c:v>7.5</c:v>
                </c:pt>
                <c:pt idx="663">
                  <c:v>7.6</c:v>
                </c:pt>
                <c:pt idx="664">
                  <c:v>7.5</c:v>
                </c:pt>
                <c:pt idx="665">
                  <c:v>7.5</c:v>
                </c:pt>
                <c:pt idx="666">
                  <c:v>7.3</c:v>
                </c:pt>
                <c:pt idx="667">
                  <c:v>7.3</c:v>
                </c:pt>
                <c:pt idx="668">
                  <c:v>7.2</c:v>
                </c:pt>
                <c:pt idx="669">
                  <c:v>7.2</c:v>
                </c:pt>
                <c:pt idx="670">
                  <c:v>6.9</c:v>
                </c:pt>
                <c:pt idx="671">
                  <c:v>6.7</c:v>
                </c:pt>
                <c:pt idx="672">
                  <c:v>6.6</c:v>
                </c:pt>
                <c:pt idx="673">
                  <c:v>6.7</c:v>
                </c:pt>
                <c:pt idx="674">
                  <c:v>6.7</c:v>
                </c:pt>
                <c:pt idx="675">
                  <c:v>6.2</c:v>
                </c:pt>
                <c:pt idx="676">
                  <c:v>6.3</c:v>
                </c:pt>
                <c:pt idx="677">
                  <c:v>6.1</c:v>
                </c:pt>
                <c:pt idx="678">
                  <c:v>6.2</c:v>
                </c:pt>
                <c:pt idx="679">
                  <c:v>6.2</c:v>
                </c:pt>
                <c:pt idx="680">
                  <c:v>5.9</c:v>
                </c:pt>
                <c:pt idx="681">
                  <c:v>5.7</c:v>
                </c:pt>
                <c:pt idx="682">
                  <c:v>5.8</c:v>
                </c:pt>
                <c:pt idx="683">
                  <c:v>5.6</c:v>
                </c:pt>
                <c:pt idx="684">
                  <c:v>5.7</c:v>
                </c:pt>
                <c:pt idx="685">
                  <c:v>5.5</c:v>
                </c:pt>
                <c:pt idx="686">
                  <c:v>5.4</c:v>
                </c:pt>
                <c:pt idx="687">
                  <c:v>5.4</c:v>
                </c:pt>
                <c:pt idx="688">
                  <c:v>5.5</c:v>
                </c:pt>
                <c:pt idx="689">
                  <c:v>5.3</c:v>
                </c:pt>
                <c:pt idx="690">
                  <c:v>5.2</c:v>
                </c:pt>
                <c:pt idx="691">
                  <c:v>5.0999999999999996</c:v>
                </c:pt>
                <c:pt idx="692">
                  <c:v>5</c:v>
                </c:pt>
                <c:pt idx="693">
                  <c:v>5</c:v>
                </c:pt>
                <c:pt idx="694">
                  <c:v>5</c:v>
                </c:pt>
                <c:pt idx="695">
                  <c:v>5</c:v>
                </c:pt>
                <c:pt idx="696">
                  <c:v>4.9000000000000004</c:v>
                </c:pt>
                <c:pt idx="697">
                  <c:v>4.9000000000000004</c:v>
                </c:pt>
                <c:pt idx="698">
                  <c:v>5</c:v>
                </c:pt>
                <c:pt idx="699">
                  <c:v>5</c:v>
                </c:pt>
                <c:pt idx="700">
                  <c:v>4.7</c:v>
                </c:pt>
                <c:pt idx="701">
                  <c:v>4.9000000000000004</c:v>
                </c:pt>
                <c:pt idx="702">
                  <c:v>4.9000000000000004</c:v>
                </c:pt>
                <c:pt idx="703">
                  <c:v>4.9000000000000004</c:v>
                </c:pt>
                <c:pt idx="704">
                  <c:v>4.9000000000000004</c:v>
                </c:pt>
                <c:pt idx="705">
                  <c:v>4.8</c:v>
                </c:pt>
                <c:pt idx="706">
                  <c:v>4.5999999999999996</c:v>
                </c:pt>
                <c:pt idx="707">
                  <c:v>4.7</c:v>
                </c:pt>
                <c:pt idx="708">
                  <c:v>4.8</c:v>
                </c:pt>
                <c:pt idx="709">
                  <c:v>4.7</c:v>
                </c:pt>
                <c:pt idx="710">
                  <c:v>4.5</c:v>
                </c:pt>
                <c:pt idx="711">
                  <c:v>4.4000000000000004</c:v>
                </c:pt>
                <c:pt idx="712">
                  <c:v>4.3</c:v>
                </c:pt>
                <c:pt idx="713">
                  <c:v>4.4000000000000004</c:v>
                </c:pt>
                <c:pt idx="714">
                  <c:v>4.3</c:v>
                </c:pt>
                <c:pt idx="715">
                  <c:v>4.4000000000000004</c:v>
                </c:pt>
                <c:pt idx="716">
                  <c:v>4.2</c:v>
                </c:pt>
                <c:pt idx="717">
                  <c:v>4.0999999999999996</c:v>
                </c:pt>
                <c:pt idx="718">
                  <c:v>4.0999999999999996</c:v>
                </c:pt>
                <c:pt idx="719">
                  <c:v>4.0999999999999996</c:v>
                </c:pt>
                <c:pt idx="720">
                  <c:v>4.0999999999999996</c:v>
                </c:pt>
                <c:pt idx="721">
                  <c:v>4.0999999999999996</c:v>
                </c:pt>
                <c:pt idx="722">
                  <c:v>4.0999999999999996</c:v>
                </c:pt>
                <c:pt idx="723">
                  <c:v>3.9</c:v>
                </c:pt>
                <c:pt idx="724">
                  <c:v>3.8</c:v>
                </c:pt>
                <c:pt idx="725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167-4BB0-9FD3-B931DCA40F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NAIRU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Sheet1!$A$2:$A$728</c:f>
              <c:numCache>
                <c:formatCode>yyyy:mm</c:formatCode>
                <c:ptCount val="727"/>
                <c:pt idx="0">
                  <c:v>21186</c:v>
                </c:pt>
                <c:pt idx="1">
                  <c:v>21217</c:v>
                </c:pt>
                <c:pt idx="2">
                  <c:v>21245</c:v>
                </c:pt>
                <c:pt idx="3">
                  <c:v>21276</c:v>
                </c:pt>
                <c:pt idx="4">
                  <c:v>21306</c:v>
                </c:pt>
                <c:pt idx="5">
                  <c:v>21337</c:v>
                </c:pt>
                <c:pt idx="6">
                  <c:v>21367</c:v>
                </c:pt>
                <c:pt idx="7">
                  <c:v>21398</c:v>
                </c:pt>
                <c:pt idx="8">
                  <c:v>21429</c:v>
                </c:pt>
                <c:pt idx="9">
                  <c:v>21459</c:v>
                </c:pt>
                <c:pt idx="10">
                  <c:v>21490</c:v>
                </c:pt>
                <c:pt idx="11">
                  <c:v>21520</c:v>
                </c:pt>
                <c:pt idx="12">
                  <c:v>21551</c:v>
                </c:pt>
                <c:pt idx="13">
                  <c:v>21582</c:v>
                </c:pt>
                <c:pt idx="14">
                  <c:v>21610</c:v>
                </c:pt>
                <c:pt idx="15">
                  <c:v>21641</c:v>
                </c:pt>
                <c:pt idx="16">
                  <c:v>21671</c:v>
                </c:pt>
                <c:pt idx="17">
                  <c:v>21702</c:v>
                </c:pt>
                <c:pt idx="18">
                  <c:v>21732</c:v>
                </c:pt>
                <c:pt idx="19">
                  <c:v>21763</c:v>
                </c:pt>
                <c:pt idx="20">
                  <c:v>21794</c:v>
                </c:pt>
                <c:pt idx="21">
                  <c:v>21824</c:v>
                </c:pt>
                <c:pt idx="22">
                  <c:v>21855</c:v>
                </c:pt>
                <c:pt idx="23">
                  <c:v>21885</c:v>
                </c:pt>
                <c:pt idx="24">
                  <c:v>21916</c:v>
                </c:pt>
                <c:pt idx="25">
                  <c:v>21947</c:v>
                </c:pt>
                <c:pt idx="26">
                  <c:v>21976</c:v>
                </c:pt>
                <c:pt idx="27">
                  <c:v>22007</c:v>
                </c:pt>
                <c:pt idx="28">
                  <c:v>22037</c:v>
                </c:pt>
                <c:pt idx="29">
                  <c:v>22068</c:v>
                </c:pt>
                <c:pt idx="30">
                  <c:v>22098</c:v>
                </c:pt>
                <c:pt idx="31">
                  <c:v>22129</c:v>
                </c:pt>
                <c:pt idx="32">
                  <c:v>22160</c:v>
                </c:pt>
                <c:pt idx="33">
                  <c:v>22190</c:v>
                </c:pt>
                <c:pt idx="34">
                  <c:v>22221</c:v>
                </c:pt>
                <c:pt idx="35">
                  <c:v>22251</c:v>
                </c:pt>
                <c:pt idx="36">
                  <c:v>22282</c:v>
                </c:pt>
                <c:pt idx="37">
                  <c:v>22313</c:v>
                </c:pt>
                <c:pt idx="38">
                  <c:v>22341</c:v>
                </c:pt>
                <c:pt idx="39">
                  <c:v>22372</c:v>
                </c:pt>
                <c:pt idx="40">
                  <c:v>22402</c:v>
                </c:pt>
                <c:pt idx="41">
                  <c:v>22433</c:v>
                </c:pt>
                <c:pt idx="42">
                  <c:v>22463</c:v>
                </c:pt>
                <c:pt idx="43">
                  <c:v>22494</c:v>
                </c:pt>
                <c:pt idx="44">
                  <c:v>22525</c:v>
                </c:pt>
                <c:pt idx="45">
                  <c:v>22555</c:v>
                </c:pt>
                <c:pt idx="46">
                  <c:v>22586</c:v>
                </c:pt>
                <c:pt idx="47">
                  <c:v>22616</c:v>
                </c:pt>
                <c:pt idx="48">
                  <c:v>22647</c:v>
                </c:pt>
                <c:pt idx="49">
                  <c:v>22678</c:v>
                </c:pt>
                <c:pt idx="50">
                  <c:v>22706</c:v>
                </c:pt>
                <c:pt idx="51">
                  <c:v>22737</c:v>
                </c:pt>
                <c:pt idx="52">
                  <c:v>22767</c:v>
                </c:pt>
                <c:pt idx="53">
                  <c:v>22798</c:v>
                </c:pt>
                <c:pt idx="54">
                  <c:v>22828</c:v>
                </c:pt>
                <c:pt idx="55">
                  <c:v>22859</c:v>
                </c:pt>
                <c:pt idx="56">
                  <c:v>22890</c:v>
                </c:pt>
                <c:pt idx="57">
                  <c:v>22920</c:v>
                </c:pt>
                <c:pt idx="58">
                  <c:v>22951</c:v>
                </c:pt>
                <c:pt idx="59">
                  <c:v>22981</c:v>
                </c:pt>
                <c:pt idx="60">
                  <c:v>23012</c:v>
                </c:pt>
                <c:pt idx="61">
                  <c:v>23043</c:v>
                </c:pt>
                <c:pt idx="62">
                  <c:v>23071</c:v>
                </c:pt>
                <c:pt idx="63">
                  <c:v>23102</c:v>
                </c:pt>
                <c:pt idx="64">
                  <c:v>23132</c:v>
                </c:pt>
                <c:pt idx="65">
                  <c:v>23163</c:v>
                </c:pt>
                <c:pt idx="66">
                  <c:v>23193</c:v>
                </c:pt>
                <c:pt idx="67">
                  <c:v>23224</c:v>
                </c:pt>
                <c:pt idx="68">
                  <c:v>23255</c:v>
                </c:pt>
                <c:pt idx="69">
                  <c:v>23285</c:v>
                </c:pt>
                <c:pt idx="70">
                  <c:v>23316</c:v>
                </c:pt>
                <c:pt idx="71">
                  <c:v>23346</c:v>
                </c:pt>
                <c:pt idx="72">
                  <c:v>23377</c:v>
                </c:pt>
                <c:pt idx="73">
                  <c:v>23408</c:v>
                </c:pt>
                <c:pt idx="74">
                  <c:v>23437</c:v>
                </c:pt>
                <c:pt idx="75">
                  <c:v>23468</c:v>
                </c:pt>
                <c:pt idx="76">
                  <c:v>23498</c:v>
                </c:pt>
                <c:pt idx="77">
                  <c:v>23529</c:v>
                </c:pt>
                <c:pt idx="78">
                  <c:v>23559</c:v>
                </c:pt>
                <c:pt idx="79">
                  <c:v>23590</c:v>
                </c:pt>
                <c:pt idx="80">
                  <c:v>23621</c:v>
                </c:pt>
                <c:pt idx="81">
                  <c:v>23651</c:v>
                </c:pt>
                <c:pt idx="82">
                  <c:v>23682</c:v>
                </c:pt>
                <c:pt idx="83">
                  <c:v>23712</c:v>
                </c:pt>
                <c:pt idx="84">
                  <c:v>23743</c:v>
                </c:pt>
                <c:pt idx="85">
                  <c:v>23774</c:v>
                </c:pt>
                <c:pt idx="86">
                  <c:v>23802</c:v>
                </c:pt>
                <c:pt idx="87">
                  <c:v>23833</c:v>
                </c:pt>
                <c:pt idx="88">
                  <c:v>23863</c:v>
                </c:pt>
                <c:pt idx="89">
                  <c:v>23894</c:v>
                </c:pt>
                <c:pt idx="90">
                  <c:v>23924</c:v>
                </c:pt>
                <c:pt idx="91">
                  <c:v>23955</c:v>
                </c:pt>
                <c:pt idx="92">
                  <c:v>23986</c:v>
                </c:pt>
                <c:pt idx="93">
                  <c:v>24016</c:v>
                </c:pt>
                <c:pt idx="94">
                  <c:v>24047</c:v>
                </c:pt>
                <c:pt idx="95">
                  <c:v>24077</c:v>
                </c:pt>
                <c:pt idx="96">
                  <c:v>24108</c:v>
                </c:pt>
                <c:pt idx="97">
                  <c:v>24139</c:v>
                </c:pt>
                <c:pt idx="98">
                  <c:v>24167</c:v>
                </c:pt>
                <c:pt idx="99">
                  <c:v>24198</c:v>
                </c:pt>
                <c:pt idx="100">
                  <c:v>24228</c:v>
                </c:pt>
                <c:pt idx="101">
                  <c:v>24259</c:v>
                </c:pt>
                <c:pt idx="102">
                  <c:v>24289</c:v>
                </c:pt>
                <c:pt idx="103">
                  <c:v>24320</c:v>
                </c:pt>
                <c:pt idx="104">
                  <c:v>24351</c:v>
                </c:pt>
                <c:pt idx="105">
                  <c:v>24381</c:v>
                </c:pt>
                <c:pt idx="106">
                  <c:v>24412</c:v>
                </c:pt>
                <c:pt idx="107">
                  <c:v>24442</c:v>
                </c:pt>
                <c:pt idx="108">
                  <c:v>24473</c:v>
                </c:pt>
                <c:pt idx="109">
                  <c:v>24504</c:v>
                </c:pt>
                <c:pt idx="110">
                  <c:v>24532</c:v>
                </c:pt>
                <c:pt idx="111">
                  <c:v>24563</c:v>
                </c:pt>
                <c:pt idx="112">
                  <c:v>24593</c:v>
                </c:pt>
                <c:pt idx="113">
                  <c:v>24624</c:v>
                </c:pt>
                <c:pt idx="114">
                  <c:v>24654</c:v>
                </c:pt>
                <c:pt idx="115">
                  <c:v>24685</c:v>
                </c:pt>
                <c:pt idx="116">
                  <c:v>24716</c:v>
                </c:pt>
                <c:pt idx="117">
                  <c:v>24746</c:v>
                </c:pt>
                <c:pt idx="118">
                  <c:v>24777</c:v>
                </c:pt>
                <c:pt idx="119">
                  <c:v>24807</c:v>
                </c:pt>
                <c:pt idx="120">
                  <c:v>24838</c:v>
                </c:pt>
                <c:pt idx="121">
                  <c:v>24869</c:v>
                </c:pt>
                <c:pt idx="122">
                  <c:v>24898</c:v>
                </c:pt>
                <c:pt idx="123">
                  <c:v>24929</c:v>
                </c:pt>
                <c:pt idx="124">
                  <c:v>24959</c:v>
                </c:pt>
                <c:pt idx="125">
                  <c:v>24990</c:v>
                </c:pt>
                <c:pt idx="126">
                  <c:v>25020</c:v>
                </c:pt>
                <c:pt idx="127">
                  <c:v>25051</c:v>
                </c:pt>
                <c:pt idx="128">
                  <c:v>25082</c:v>
                </c:pt>
                <c:pt idx="129">
                  <c:v>25112</c:v>
                </c:pt>
                <c:pt idx="130">
                  <c:v>25143</c:v>
                </c:pt>
                <c:pt idx="131">
                  <c:v>25173</c:v>
                </c:pt>
                <c:pt idx="132">
                  <c:v>25204</c:v>
                </c:pt>
                <c:pt idx="133">
                  <c:v>25235</c:v>
                </c:pt>
                <c:pt idx="134">
                  <c:v>25263</c:v>
                </c:pt>
                <c:pt idx="135">
                  <c:v>25294</c:v>
                </c:pt>
                <c:pt idx="136">
                  <c:v>25324</c:v>
                </c:pt>
                <c:pt idx="137">
                  <c:v>25355</c:v>
                </c:pt>
                <c:pt idx="138">
                  <c:v>25385</c:v>
                </c:pt>
                <c:pt idx="139">
                  <c:v>25416</c:v>
                </c:pt>
                <c:pt idx="140">
                  <c:v>25447</c:v>
                </c:pt>
                <c:pt idx="141">
                  <c:v>25477</c:v>
                </c:pt>
                <c:pt idx="142">
                  <c:v>25508</c:v>
                </c:pt>
                <c:pt idx="143">
                  <c:v>25538</c:v>
                </c:pt>
                <c:pt idx="144">
                  <c:v>25569</c:v>
                </c:pt>
                <c:pt idx="145">
                  <c:v>25600</c:v>
                </c:pt>
                <c:pt idx="146">
                  <c:v>25628</c:v>
                </c:pt>
                <c:pt idx="147">
                  <c:v>25659</c:v>
                </c:pt>
                <c:pt idx="148">
                  <c:v>25689</c:v>
                </c:pt>
                <c:pt idx="149">
                  <c:v>25720</c:v>
                </c:pt>
                <c:pt idx="150">
                  <c:v>25750</c:v>
                </c:pt>
                <c:pt idx="151">
                  <c:v>25781</c:v>
                </c:pt>
                <c:pt idx="152">
                  <c:v>25812</c:v>
                </c:pt>
                <c:pt idx="153">
                  <c:v>25842</c:v>
                </c:pt>
                <c:pt idx="154">
                  <c:v>25873</c:v>
                </c:pt>
                <c:pt idx="155">
                  <c:v>25903</c:v>
                </c:pt>
                <c:pt idx="156">
                  <c:v>25934</c:v>
                </c:pt>
                <c:pt idx="157">
                  <c:v>25965</c:v>
                </c:pt>
                <c:pt idx="158">
                  <c:v>25993</c:v>
                </c:pt>
                <c:pt idx="159">
                  <c:v>26024</c:v>
                </c:pt>
                <c:pt idx="160">
                  <c:v>26054</c:v>
                </c:pt>
                <c:pt idx="161">
                  <c:v>26085</c:v>
                </c:pt>
                <c:pt idx="162">
                  <c:v>26115</c:v>
                </c:pt>
                <c:pt idx="163">
                  <c:v>26146</c:v>
                </c:pt>
                <c:pt idx="164">
                  <c:v>26177</c:v>
                </c:pt>
                <c:pt idx="165">
                  <c:v>26207</c:v>
                </c:pt>
                <c:pt idx="166">
                  <c:v>26238</c:v>
                </c:pt>
                <c:pt idx="167">
                  <c:v>26268</c:v>
                </c:pt>
                <c:pt idx="168">
                  <c:v>26299</c:v>
                </c:pt>
                <c:pt idx="169">
                  <c:v>26330</c:v>
                </c:pt>
                <c:pt idx="170">
                  <c:v>26359</c:v>
                </c:pt>
                <c:pt idx="171">
                  <c:v>26390</c:v>
                </c:pt>
                <c:pt idx="172">
                  <c:v>26420</c:v>
                </c:pt>
                <c:pt idx="173">
                  <c:v>26451</c:v>
                </c:pt>
                <c:pt idx="174">
                  <c:v>26481</c:v>
                </c:pt>
                <c:pt idx="175">
                  <c:v>26512</c:v>
                </c:pt>
                <c:pt idx="176">
                  <c:v>26543</c:v>
                </c:pt>
                <c:pt idx="177">
                  <c:v>26573</c:v>
                </c:pt>
                <c:pt idx="178">
                  <c:v>26604</c:v>
                </c:pt>
                <c:pt idx="179">
                  <c:v>26634</c:v>
                </c:pt>
                <c:pt idx="180">
                  <c:v>26665</c:v>
                </c:pt>
                <c:pt idx="181">
                  <c:v>26696</c:v>
                </c:pt>
                <c:pt idx="182">
                  <c:v>26724</c:v>
                </c:pt>
                <c:pt idx="183">
                  <c:v>26755</c:v>
                </c:pt>
                <c:pt idx="184">
                  <c:v>26785</c:v>
                </c:pt>
                <c:pt idx="185">
                  <c:v>26816</c:v>
                </c:pt>
                <c:pt idx="186">
                  <c:v>26846</c:v>
                </c:pt>
                <c:pt idx="187">
                  <c:v>26877</c:v>
                </c:pt>
                <c:pt idx="188">
                  <c:v>26908</c:v>
                </c:pt>
                <c:pt idx="189">
                  <c:v>26938</c:v>
                </c:pt>
                <c:pt idx="190">
                  <c:v>26969</c:v>
                </c:pt>
                <c:pt idx="191">
                  <c:v>26999</c:v>
                </c:pt>
                <c:pt idx="192">
                  <c:v>27030</c:v>
                </c:pt>
                <c:pt idx="193">
                  <c:v>27061</c:v>
                </c:pt>
                <c:pt idx="194">
                  <c:v>27089</c:v>
                </c:pt>
                <c:pt idx="195">
                  <c:v>27120</c:v>
                </c:pt>
                <c:pt idx="196">
                  <c:v>27150</c:v>
                </c:pt>
                <c:pt idx="197">
                  <c:v>27181</c:v>
                </c:pt>
                <c:pt idx="198">
                  <c:v>27211</c:v>
                </c:pt>
                <c:pt idx="199">
                  <c:v>27242</c:v>
                </c:pt>
                <c:pt idx="200">
                  <c:v>27273</c:v>
                </c:pt>
                <c:pt idx="201">
                  <c:v>27303</c:v>
                </c:pt>
                <c:pt idx="202">
                  <c:v>27334</c:v>
                </c:pt>
                <c:pt idx="203">
                  <c:v>27364</c:v>
                </c:pt>
                <c:pt idx="204">
                  <c:v>27395</c:v>
                </c:pt>
                <c:pt idx="205">
                  <c:v>27426</c:v>
                </c:pt>
                <c:pt idx="206">
                  <c:v>27454</c:v>
                </c:pt>
                <c:pt idx="207">
                  <c:v>27485</c:v>
                </c:pt>
                <c:pt idx="208">
                  <c:v>27515</c:v>
                </c:pt>
                <c:pt idx="209">
                  <c:v>27546</c:v>
                </c:pt>
                <c:pt idx="210">
                  <c:v>27576</c:v>
                </c:pt>
                <c:pt idx="211">
                  <c:v>27607</c:v>
                </c:pt>
                <c:pt idx="212">
                  <c:v>27638</c:v>
                </c:pt>
                <c:pt idx="213">
                  <c:v>27668</c:v>
                </c:pt>
                <c:pt idx="214">
                  <c:v>27699</c:v>
                </c:pt>
                <c:pt idx="215">
                  <c:v>27729</c:v>
                </c:pt>
                <c:pt idx="216">
                  <c:v>27760</c:v>
                </c:pt>
                <c:pt idx="217">
                  <c:v>27791</c:v>
                </c:pt>
                <c:pt idx="218">
                  <c:v>27820</c:v>
                </c:pt>
                <c:pt idx="219">
                  <c:v>27851</c:v>
                </c:pt>
                <c:pt idx="220">
                  <c:v>27881</c:v>
                </c:pt>
                <c:pt idx="221">
                  <c:v>27912</c:v>
                </c:pt>
                <c:pt idx="222">
                  <c:v>27942</c:v>
                </c:pt>
                <c:pt idx="223">
                  <c:v>27973</c:v>
                </c:pt>
                <c:pt idx="224">
                  <c:v>28004</c:v>
                </c:pt>
                <c:pt idx="225">
                  <c:v>28034</c:v>
                </c:pt>
                <c:pt idx="226">
                  <c:v>28065</c:v>
                </c:pt>
                <c:pt idx="227">
                  <c:v>28095</c:v>
                </c:pt>
                <c:pt idx="228">
                  <c:v>28126</c:v>
                </c:pt>
                <c:pt idx="229">
                  <c:v>28157</c:v>
                </c:pt>
                <c:pt idx="230">
                  <c:v>28185</c:v>
                </c:pt>
                <c:pt idx="231">
                  <c:v>28216</c:v>
                </c:pt>
                <c:pt idx="232">
                  <c:v>28246</c:v>
                </c:pt>
                <c:pt idx="233">
                  <c:v>28277</c:v>
                </c:pt>
                <c:pt idx="234">
                  <c:v>28307</c:v>
                </c:pt>
                <c:pt idx="235">
                  <c:v>28338</c:v>
                </c:pt>
                <c:pt idx="236">
                  <c:v>28369</c:v>
                </c:pt>
                <c:pt idx="237">
                  <c:v>28399</c:v>
                </c:pt>
                <c:pt idx="238">
                  <c:v>28430</c:v>
                </c:pt>
                <c:pt idx="239">
                  <c:v>28460</c:v>
                </c:pt>
                <c:pt idx="240">
                  <c:v>28491</c:v>
                </c:pt>
                <c:pt idx="241">
                  <c:v>28522</c:v>
                </c:pt>
                <c:pt idx="242">
                  <c:v>28550</c:v>
                </c:pt>
                <c:pt idx="243">
                  <c:v>28581</c:v>
                </c:pt>
                <c:pt idx="244">
                  <c:v>28611</c:v>
                </c:pt>
                <c:pt idx="245">
                  <c:v>28642</c:v>
                </c:pt>
                <c:pt idx="246">
                  <c:v>28672</c:v>
                </c:pt>
                <c:pt idx="247">
                  <c:v>28703</c:v>
                </c:pt>
                <c:pt idx="248">
                  <c:v>28734</c:v>
                </c:pt>
                <c:pt idx="249">
                  <c:v>28764</c:v>
                </c:pt>
                <c:pt idx="250">
                  <c:v>28795</c:v>
                </c:pt>
                <c:pt idx="251">
                  <c:v>28825</c:v>
                </c:pt>
                <c:pt idx="252">
                  <c:v>28856</c:v>
                </c:pt>
                <c:pt idx="253">
                  <c:v>28887</c:v>
                </c:pt>
                <c:pt idx="254">
                  <c:v>28915</c:v>
                </c:pt>
                <c:pt idx="255">
                  <c:v>28946</c:v>
                </c:pt>
                <c:pt idx="256">
                  <c:v>28976</c:v>
                </c:pt>
                <c:pt idx="257">
                  <c:v>29007</c:v>
                </c:pt>
                <c:pt idx="258">
                  <c:v>29037</c:v>
                </c:pt>
                <c:pt idx="259">
                  <c:v>29068</c:v>
                </c:pt>
                <c:pt idx="260">
                  <c:v>29099</c:v>
                </c:pt>
                <c:pt idx="261">
                  <c:v>29129</c:v>
                </c:pt>
                <c:pt idx="262">
                  <c:v>29160</c:v>
                </c:pt>
                <c:pt idx="263">
                  <c:v>29190</c:v>
                </c:pt>
                <c:pt idx="264">
                  <c:v>29221</c:v>
                </c:pt>
                <c:pt idx="265">
                  <c:v>29252</c:v>
                </c:pt>
                <c:pt idx="266">
                  <c:v>29281</c:v>
                </c:pt>
                <c:pt idx="267">
                  <c:v>29312</c:v>
                </c:pt>
                <c:pt idx="268">
                  <c:v>29342</c:v>
                </c:pt>
                <c:pt idx="269">
                  <c:v>29373</c:v>
                </c:pt>
                <c:pt idx="270">
                  <c:v>29403</c:v>
                </c:pt>
                <c:pt idx="271">
                  <c:v>29434</c:v>
                </c:pt>
                <c:pt idx="272">
                  <c:v>29465</c:v>
                </c:pt>
                <c:pt idx="273">
                  <c:v>29495</c:v>
                </c:pt>
                <c:pt idx="274">
                  <c:v>29526</c:v>
                </c:pt>
                <c:pt idx="275">
                  <c:v>29556</c:v>
                </c:pt>
                <c:pt idx="276">
                  <c:v>29587</c:v>
                </c:pt>
                <c:pt idx="277">
                  <c:v>29618</c:v>
                </c:pt>
                <c:pt idx="278">
                  <c:v>29646</c:v>
                </c:pt>
                <c:pt idx="279">
                  <c:v>29677</c:v>
                </c:pt>
                <c:pt idx="280">
                  <c:v>29707</c:v>
                </c:pt>
                <c:pt idx="281">
                  <c:v>29738</c:v>
                </c:pt>
                <c:pt idx="282">
                  <c:v>29768</c:v>
                </c:pt>
                <c:pt idx="283">
                  <c:v>29799</c:v>
                </c:pt>
                <c:pt idx="284">
                  <c:v>29830</c:v>
                </c:pt>
                <c:pt idx="285">
                  <c:v>29860</c:v>
                </c:pt>
                <c:pt idx="286">
                  <c:v>29891</c:v>
                </c:pt>
                <c:pt idx="287">
                  <c:v>29921</c:v>
                </c:pt>
                <c:pt idx="288">
                  <c:v>29952</c:v>
                </c:pt>
                <c:pt idx="289">
                  <c:v>29983</c:v>
                </c:pt>
                <c:pt idx="290">
                  <c:v>30011</c:v>
                </c:pt>
                <c:pt idx="291">
                  <c:v>30042</c:v>
                </c:pt>
                <c:pt idx="292">
                  <c:v>30072</c:v>
                </c:pt>
                <c:pt idx="293">
                  <c:v>30103</c:v>
                </c:pt>
                <c:pt idx="294">
                  <c:v>30133</c:v>
                </c:pt>
                <c:pt idx="295">
                  <c:v>30164</c:v>
                </c:pt>
                <c:pt idx="296">
                  <c:v>30195</c:v>
                </c:pt>
                <c:pt idx="297">
                  <c:v>30225</c:v>
                </c:pt>
                <c:pt idx="298">
                  <c:v>30256</c:v>
                </c:pt>
                <c:pt idx="299">
                  <c:v>30286</c:v>
                </c:pt>
                <c:pt idx="300">
                  <c:v>30317</c:v>
                </c:pt>
                <c:pt idx="301">
                  <c:v>30348</c:v>
                </c:pt>
                <c:pt idx="302">
                  <c:v>30376</c:v>
                </c:pt>
                <c:pt idx="303">
                  <c:v>30407</c:v>
                </c:pt>
                <c:pt idx="304">
                  <c:v>30437</c:v>
                </c:pt>
                <c:pt idx="305">
                  <c:v>30468</c:v>
                </c:pt>
                <c:pt idx="306">
                  <c:v>30498</c:v>
                </c:pt>
                <c:pt idx="307">
                  <c:v>30529</c:v>
                </c:pt>
                <c:pt idx="308">
                  <c:v>30560</c:v>
                </c:pt>
                <c:pt idx="309">
                  <c:v>30590</c:v>
                </c:pt>
                <c:pt idx="310">
                  <c:v>30621</c:v>
                </c:pt>
                <c:pt idx="311">
                  <c:v>30651</c:v>
                </c:pt>
                <c:pt idx="312">
                  <c:v>30682</c:v>
                </c:pt>
                <c:pt idx="313">
                  <c:v>30713</c:v>
                </c:pt>
                <c:pt idx="314">
                  <c:v>30742</c:v>
                </c:pt>
                <c:pt idx="315">
                  <c:v>30773</c:v>
                </c:pt>
                <c:pt idx="316">
                  <c:v>30803</c:v>
                </c:pt>
                <c:pt idx="317">
                  <c:v>30834</c:v>
                </c:pt>
                <c:pt idx="318">
                  <c:v>30864</c:v>
                </c:pt>
                <c:pt idx="319">
                  <c:v>30895</c:v>
                </c:pt>
                <c:pt idx="320">
                  <c:v>30926</c:v>
                </c:pt>
                <c:pt idx="321">
                  <c:v>30956</c:v>
                </c:pt>
                <c:pt idx="322">
                  <c:v>30987</c:v>
                </c:pt>
                <c:pt idx="323">
                  <c:v>31017</c:v>
                </c:pt>
                <c:pt idx="324">
                  <c:v>31048</c:v>
                </c:pt>
                <c:pt idx="325">
                  <c:v>31079</c:v>
                </c:pt>
                <c:pt idx="326">
                  <c:v>31107</c:v>
                </c:pt>
                <c:pt idx="327">
                  <c:v>31138</c:v>
                </c:pt>
                <c:pt idx="328">
                  <c:v>31168</c:v>
                </c:pt>
                <c:pt idx="329">
                  <c:v>31199</c:v>
                </c:pt>
                <c:pt idx="330">
                  <c:v>31229</c:v>
                </c:pt>
                <c:pt idx="331">
                  <c:v>31260</c:v>
                </c:pt>
                <c:pt idx="332">
                  <c:v>31291</c:v>
                </c:pt>
                <c:pt idx="333">
                  <c:v>31321</c:v>
                </c:pt>
                <c:pt idx="334">
                  <c:v>31352</c:v>
                </c:pt>
                <c:pt idx="335">
                  <c:v>31382</c:v>
                </c:pt>
                <c:pt idx="336">
                  <c:v>31413</c:v>
                </c:pt>
                <c:pt idx="337">
                  <c:v>31444</c:v>
                </c:pt>
                <c:pt idx="338">
                  <c:v>31472</c:v>
                </c:pt>
                <c:pt idx="339">
                  <c:v>31503</c:v>
                </c:pt>
                <c:pt idx="340">
                  <c:v>31533</c:v>
                </c:pt>
                <c:pt idx="341">
                  <c:v>31564</c:v>
                </c:pt>
                <c:pt idx="342">
                  <c:v>31594</c:v>
                </c:pt>
                <c:pt idx="343">
                  <c:v>31625</c:v>
                </c:pt>
                <c:pt idx="344">
                  <c:v>31656</c:v>
                </c:pt>
                <c:pt idx="345">
                  <c:v>31686</c:v>
                </c:pt>
                <c:pt idx="346">
                  <c:v>31717</c:v>
                </c:pt>
                <c:pt idx="347">
                  <c:v>31747</c:v>
                </c:pt>
                <c:pt idx="348">
                  <c:v>31778</c:v>
                </c:pt>
                <c:pt idx="349">
                  <c:v>31809</c:v>
                </c:pt>
                <c:pt idx="350">
                  <c:v>31837</c:v>
                </c:pt>
                <c:pt idx="351">
                  <c:v>31868</c:v>
                </c:pt>
                <c:pt idx="352">
                  <c:v>31898</c:v>
                </c:pt>
                <c:pt idx="353">
                  <c:v>31929</c:v>
                </c:pt>
                <c:pt idx="354">
                  <c:v>31959</c:v>
                </c:pt>
                <c:pt idx="355">
                  <c:v>31990</c:v>
                </c:pt>
                <c:pt idx="356">
                  <c:v>32021</c:v>
                </c:pt>
                <c:pt idx="357">
                  <c:v>32051</c:v>
                </c:pt>
                <c:pt idx="358">
                  <c:v>32082</c:v>
                </c:pt>
                <c:pt idx="359">
                  <c:v>32112</c:v>
                </c:pt>
                <c:pt idx="360">
                  <c:v>32143</c:v>
                </c:pt>
                <c:pt idx="361">
                  <c:v>32174</c:v>
                </c:pt>
                <c:pt idx="362">
                  <c:v>32203</c:v>
                </c:pt>
                <c:pt idx="363">
                  <c:v>32234</c:v>
                </c:pt>
                <c:pt idx="364">
                  <c:v>32264</c:v>
                </c:pt>
                <c:pt idx="365">
                  <c:v>32295</c:v>
                </c:pt>
                <c:pt idx="366">
                  <c:v>32325</c:v>
                </c:pt>
                <c:pt idx="367">
                  <c:v>32356</c:v>
                </c:pt>
                <c:pt idx="368">
                  <c:v>32387</c:v>
                </c:pt>
                <c:pt idx="369">
                  <c:v>32417</c:v>
                </c:pt>
                <c:pt idx="370">
                  <c:v>32448</c:v>
                </c:pt>
                <c:pt idx="371">
                  <c:v>32478</c:v>
                </c:pt>
                <c:pt idx="372">
                  <c:v>32509</c:v>
                </c:pt>
                <c:pt idx="373">
                  <c:v>32540</c:v>
                </c:pt>
                <c:pt idx="374">
                  <c:v>32568</c:v>
                </c:pt>
                <c:pt idx="375">
                  <c:v>32599</c:v>
                </c:pt>
                <c:pt idx="376">
                  <c:v>32629</c:v>
                </c:pt>
                <c:pt idx="377">
                  <c:v>32660</c:v>
                </c:pt>
                <c:pt idx="378">
                  <c:v>32690</c:v>
                </c:pt>
                <c:pt idx="379">
                  <c:v>32721</c:v>
                </c:pt>
                <c:pt idx="380">
                  <c:v>32752</c:v>
                </c:pt>
                <c:pt idx="381">
                  <c:v>32782</c:v>
                </c:pt>
                <c:pt idx="382">
                  <c:v>32813</c:v>
                </c:pt>
                <c:pt idx="383">
                  <c:v>32843</c:v>
                </c:pt>
                <c:pt idx="384">
                  <c:v>32874</c:v>
                </c:pt>
                <c:pt idx="385">
                  <c:v>32905</c:v>
                </c:pt>
                <c:pt idx="386">
                  <c:v>32933</c:v>
                </c:pt>
                <c:pt idx="387">
                  <c:v>32964</c:v>
                </c:pt>
                <c:pt idx="388">
                  <c:v>32994</c:v>
                </c:pt>
                <c:pt idx="389">
                  <c:v>33025</c:v>
                </c:pt>
                <c:pt idx="390">
                  <c:v>33055</c:v>
                </c:pt>
                <c:pt idx="391">
                  <c:v>33086</c:v>
                </c:pt>
                <c:pt idx="392">
                  <c:v>33117</c:v>
                </c:pt>
                <c:pt idx="393">
                  <c:v>33147</c:v>
                </c:pt>
                <c:pt idx="394">
                  <c:v>33178</c:v>
                </c:pt>
                <c:pt idx="395">
                  <c:v>33208</c:v>
                </c:pt>
                <c:pt idx="396">
                  <c:v>33239</c:v>
                </c:pt>
                <c:pt idx="397">
                  <c:v>33270</c:v>
                </c:pt>
                <c:pt idx="398">
                  <c:v>33298</c:v>
                </c:pt>
                <c:pt idx="399">
                  <c:v>33329</c:v>
                </c:pt>
                <c:pt idx="400">
                  <c:v>33359</c:v>
                </c:pt>
                <c:pt idx="401">
                  <c:v>33390</c:v>
                </c:pt>
                <c:pt idx="402">
                  <c:v>33420</c:v>
                </c:pt>
                <c:pt idx="403">
                  <c:v>33451</c:v>
                </c:pt>
                <c:pt idx="404">
                  <c:v>33482</c:v>
                </c:pt>
                <c:pt idx="405">
                  <c:v>33512</c:v>
                </c:pt>
                <c:pt idx="406">
                  <c:v>33543</c:v>
                </c:pt>
                <c:pt idx="407">
                  <c:v>33573</c:v>
                </c:pt>
                <c:pt idx="408">
                  <c:v>33604</c:v>
                </c:pt>
                <c:pt idx="409">
                  <c:v>33635</c:v>
                </c:pt>
                <c:pt idx="410">
                  <c:v>33664</c:v>
                </c:pt>
                <c:pt idx="411">
                  <c:v>33695</c:v>
                </c:pt>
                <c:pt idx="412">
                  <c:v>33725</c:v>
                </c:pt>
                <c:pt idx="413">
                  <c:v>33756</c:v>
                </c:pt>
                <c:pt idx="414">
                  <c:v>33786</c:v>
                </c:pt>
                <c:pt idx="415">
                  <c:v>33817</c:v>
                </c:pt>
                <c:pt idx="416">
                  <c:v>33848</c:v>
                </c:pt>
                <c:pt idx="417">
                  <c:v>33878</c:v>
                </c:pt>
                <c:pt idx="418">
                  <c:v>33909</c:v>
                </c:pt>
                <c:pt idx="419">
                  <c:v>33939</c:v>
                </c:pt>
                <c:pt idx="420">
                  <c:v>33970</c:v>
                </c:pt>
                <c:pt idx="421">
                  <c:v>34001</c:v>
                </c:pt>
                <c:pt idx="422">
                  <c:v>34029</c:v>
                </c:pt>
                <c:pt idx="423">
                  <c:v>34060</c:v>
                </c:pt>
                <c:pt idx="424">
                  <c:v>34090</c:v>
                </c:pt>
                <c:pt idx="425">
                  <c:v>34121</c:v>
                </c:pt>
                <c:pt idx="426">
                  <c:v>34151</c:v>
                </c:pt>
                <c:pt idx="427">
                  <c:v>34182</c:v>
                </c:pt>
                <c:pt idx="428">
                  <c:v>34213</c:v>
                </c:pt>
                <c:pt idx="429">
                  <c:v>34243</c:v>
                </c:pt>
                <c:pt idx="430">
                  <c:v>34274</c:v>
                </c:pt>
                <c:pt idx="431">
                  <c:v>34304</c:v>
                </c:pt>
                <c:pt idx="432">
                  <c:v>34335</c:v>
                </c:pt>
                <c:pt idx="433">
                  <c:v>34366</c:v>
                </c:pt>
                <c:pt idx="434">
                  <c:v>34394</c:v>
                </c:pt>
                <c:pt idx="435">
                  <c:v>34425</c:v>
                </c:pt>
                <c:pt idx="436">
                  <c:v>34455</c:v>
                </c:pt>
                <c:pt idx="437">
                  <c:v>34486</c:v>
                </c:pt>
                <c:pt idx="438">
                  <c:v>34516</c:v>
                </c:pt>
                <c:pt idx="439">
                  <c:v>34547</c:v>
                </c:pt>
                <c:pt idx="440">
                  <c:v>34578</c:v>
                </c:pt>
                <c:pt idx="441">
                  <c:v>34608</c:v>
                </c:pt>
                <c:pt idx="442">
                  <c:v>34639</c:v>
                </c:pt>
                <c:pt idx="443">
                  <c:v>34669</c:v>
                </c:pt>
                <c:pt idx="444">
                  <c:v>34700</c:v>
                </c:pt>
                <c:pt idx="445">
                  <c:v>34731</c:v>
                </c:pt>
                <c:pt idx="446">
                  <c:v>34759</c:v>
                </c:pt>
                <c:pt idx="447">
                  <c:v>34790</c:v>
                </c:pt>
                <c:pt idx="448">
                  <c:v>34820</c:v>
                </c:pt>
                <c:pt idx="449">
                  <c:v>34851</c:v>
                </c:pt>
                <c:pt idx="450">
                  <c:v>34881</c:v>
                </c:pt>
                <c:pt idx="451">
                  <c:v>34912</c:v>
                </c:pt>
                <c:pt idx="452">
                  <c:v>34943</c:v>
                </c:pt>
                <c:pt idx="453">
                  <c:v>34973</c:v>
                </c:pt>
                <c:pt idx="454">
                  <c:v>35004</c:v>
                </c:pt>
                <c:pt idx="455">
                  <c:v>35034</c:v>
                </c:pt>
                <c:pt idx="456">
                  <c:v>35065</c:v>
                </c:pt>
                <c:pt idx="457">
                  <c:v>35096</c:v>
                </c:pt>
                <c:pt idx="458">
                  <c:v>35125</c:v>
                </c:pt>
                <c:pt idx="459">
                  <c:v>35156</c:v>
                </c:pt>
                <c:pt idx="460">
                  <c:v>35186</c:v>
                </c:pt>
                <c:pt idx="461">
                  <c:v>35217</c:v>
                </c:pt>
                <c:pt idx="462">
                  <c:v>35247</c:v>
                </c:pt>
                <c:pt idx="463">
                  <c:v>35278</c:v>
                </c:pt>
                <c:pt idx="464">
                  <c:v>35309</c:v>
                </c:pt>
                <c:pt idx="465">
                  <c:v>35339</c:v>
                </c:pt>
                <c:pt idx="466">
                  <c:v>35370</c:v>
                </c:pt>
                <c:pt idx="467">
                  <c:v>35400</c:v>
                </c:pt>
                <c:pt idx="468">
                  <c:v>35431</c:v>
                </c:pt>
                <c:pt idx="469">
                  <c:v>35462</c:v>
                </c:pt>
                <c:pt idx="470">
                  <c:v>35490</c:v>
                </c:pt>
                <c:pt idx="471">
                  <c:v>35521</c:v>
                </c:pt>
                <c:pt idx="472">
                  <c:v>35551</c:v>
                </c:pt>
                <c:pt idx="473">
                  <c:v>35582</c:v>
                </c:pt>
                <c:pt idx="474">
                  <c:v>35612</c:v>
                </c:pt>
                <c:pt idx="475">
                  <c:v>35643</c:v>
                </c:pt>
                <c:pt idx="476">
                  <c:v>35674</c:v>
                </c:pt>
                <c:pt idx="477">
                  <c:v>35704</c:v>
                </c:pt>
                <c:pt idx="478">
                  <c:v>35735</c:v>
                </c:pt>
                <c:pt idx="479">
                  <c:v>35765</c:v>
                </c:pt>
                <c:pt idx="480">
                  <c:v>35796</c:v>
                </c:pt>
                <c:pt idx="481">
                  <c:v>35827</c:v>
                </c:pt>
                <c:pt idx="482">
                  <c:v>35855</c:v>
                </c:pt>
                <c:pt idx="483">
                  <c:v>35886</c:v>
                </c:pt>
                <c:pt idx="484">
                  <c:v>35916</c:v>
                </c:pt>
                <c:pt idx="485">
                  <c:v>35947</c:v>
                </c:pt>
                <c:pt idx="486">
                  <c:v>35977</c:v>
                </c:pt>
                <c:pt idx="487">
                  <c:v>36008</c:v>
                </c:pt>
                <c:pt idx="488">
                  <c:v>36039</c:v>
                </c:pt>
                <c:pt idx="489">
                  <c:v>36069</c:v>
                </c:pt>
                <c:pt idx="490">
                  <c:v>36100</c:v>
                </c:pt>
                <c:pt idx="491">
                  <c:v>36130</c:v>
                </c:pt>
                <c:pt idx="492">
                  <c:v>36161</c:v>
                </c:pt>
                <c:pt idx="493">
                  <c:v>36192</c:v>
                </c:pt>
                <c:pt idx="494">
                  <c:v>36220</c:v>
                </c:pt>
                <c:pt idx="495">
                  <c:v>36251</c:v>
                </c:pt>
                <c:pt idx="496">
                  <c:v>36281</c:v>
                </c:pt>
                <c:pt idx="497">
                  <c:v>36312</c:v>
                </c:pt>
                <c:pt idx="498">
                  <c:v>36342</c:v>
                </c:pt>
                <c:pt idx="499">
                  <c:v>36373</c:v>
                </c:pt>
                <c:pt idx="500">
                  <c:v>36404</c:v>
                </c:pt>
                <c:pt idx="501">
                  <c:v>36434</c:v>
                </c:pt>
                <c:pt idx="502">
                  <c:v>36465</c:v>
                </c:pt>
                <c:pt idx="503">
                  <c:v>36495</c:v>
                </c:pt>
                <c:pt idx="504">
                  <c:v>36526</c:v>
                </c:pt>
                <c:pt idx="505">
                  <c:v>36557</c:v>
                </c:pt>
                <c:pt idx="506">
                  <c:v>36586</c:v>
                </c:pt>
                <c:pt idx="507">
                  <c:v>36617</c:v>
                </c:pt>
                <c:pt idx="508">
                  <c:v>36647</c:v>
                </c:pt>
                <c:pt idx="509">
                  <c:v>36678</c:v>
                </c:pt>
                <c:pt idx="510">
                  <c:v>36708</c:v>
                </c:pt>
                <c:pt idx="511">
                  <c:v>36739</c:v>
                </c:pt>
                <c:pt idx="512">
                  <c:v>36770</c:v>
                </c:pt>
                <c:pt idx="513">
                  <c:v>36800</c:v>
                </c:pt>
                <c:pt idx="514">
                  <c:v>36831</c:v>
                </c:pt>
                <c:pt idx="515">
                  <c:v>36861</c:v>
                </c:pt>
                <c:pt idx="516">
                  <c:v>36892</c:v>
                </c:pt>
                <c:pt idx="517">
                  <c:v>36923</c:v>
                </c:pt>
                <c:pt idx="518">
                  <c:v>36951</c:v>
                </c:pt>
                <c:pt idx="519">
                  <c:v>36982</c:v>
                </c:pt>
                <c:pt idx="520">
                  <c:v>37012</c:v>
                </c:pt>
                <c:pt idx="521">
                  <c:v>37043</c:v>
                </c:pt>
                <c:pt idx="522">
                  <c:v>37073</c:v>
                </c:pt>
                <c:pt idx="523">
                  <c:v>37104</c:v>
                </c:pt>
                <c:pt idx="524">
                  <c:v>37135</c:v>
                </c:pt>
                <c:pt idx="525">
                  <c:v>37165</c:v>
                </c:pt>
                <c:pt idx="526">
                  <c:v>37196</c:v>
                </c:pt>
                <c:pt idx="527">
                  <c:v>37226</c:v>
                </c:pt>
                <c:pt idx="528">
                  <c:v>37257</c:v>
                </c:pt>
                <c:pt idx="529">
                  <c:v>37288</c:v>
                </c:pt>
                <c:pt idx="530">
                  <c:v>37316</c:v>
                </c:pt>
                <c:pt idx="531">
                  <c:v>37347</c:v>
                </c:pt>
                <c:pt idx="532">
                  <c:v>37377</c:v>
                </c:pt>
                <c:pt idx="533">
                  <c:v>37408</c:v>
                </c:pt>
                <c:pt idx="534">
                  <c:v>37438</c:v>
                </c:pt>
                <c:pt idx="535">
                  <c:v>37469</c:v>
                </c:pt>
                <c:pt idx="536">
                  <c:v>37500</c:v>
                </c:pt>
                <c:pt idx="537">
                  <c:v>37530</c:v>
                </c:pt>
                <c:pt idx="538">
                  <c:v>37561</c:v>
                </c:pt>
                <c:pt idx="539">
                  <c:v>37591</c:v>
                </c:pt>
                <c:pt idx="540">
                  <c:v>37622</c:v>
                </c:pt>
                <c:pt idx="541">
                  <c:v>37653</c:v>
                </c:pt>
                <c:pt idx="542">
                  <c:v>37681</c:v>
                </c:pt>
                <c:pt idx="543">
                  <c:v>37712</c:v>
                </c:pt>
                <c:pt idx="544">
                  <c:v>37742</c:v>
                </c:pt>
                <c:pt idx="545">
                  <c:v>37773</c:v>
                </c:pt>
                <c:pt idx="546">
                  <c:v>37803</c:v>
                </c:pt>
                <c:pt idx="547">
                  <c:v>37834</c:v>
                </c:pt>
                <c:pt idx="548">
                  <c:v>37865</c:v>
                </c:pt>
                <c:pt idx="549">
                  <c:v>37895</c:v>
                </c:pt>
                <c:pt idx="550">
                  <c:v>37926</c:v>
                </c:pt>
                <c:pt idx="551">
                  <c:v>37956</c:v>
                </c:pt>
                <c:pt idx="552">
                  <c:v>37987</c:v>
                </c:pt>
                <c:pt idx="553">
                  <c:v>38018</c:v>
                </c:pt>
                <c:pt idx="554">
                  <c:v>38047</c:v>
                </c:pt>
                <c:pt idx="555">
                  <c:v>38078</c:v>
                </c:pt>
                <c:pt idx="556">
                  <c:v>38108</c:v>
                </c:pt>
                <c:pt idx="557">
                  <c:v>38139</c:v>
                </c:pt>
                <c:pt idx="558">
                  <c:v>38169</c:v>
                </c:pt>
                <c:pt idx="559">
                  <c:v>38200</c:v>
                </c:pt>
                <c:pt idx="560">
                  <c:v>38231</c:v>
                </c:pt>
                <c:pt idx="561">
                  <c:v>38261</c:v>
                </c:pt>
                <c:pt idx="562">
                  <c:v>38292</c:v>
                </c:pt>
                <c:pt idx="563">
                  <c:v>38322</c:v>
                </c:pt>
                <c:pt idx="564">
                  <c:v>38353</c:v>
                </c:pt>
                <c:pt idx="565">
                  <c:v>38384</c:v>
                </c:pt>
                <c:pt idx="566">
                  <c:v>38412</c:v>
                </c:pt>
                <c:pt idx="567">
                  <c:v>38443</c:v>
                </c:pt>
                <c:pt idx="568">
                  <c:v>38473</c:v>
                </c:pt>
                <c:pt idx="569">
                  <c:v>38504</c:v>
                </c:pt>
                <c:pt idx="570">
                  <c:v>38534</c:v>
                </c:pt>
                <c:pt idx="571">
                  <c:v>38565</c:v>
                </c:pt>
                <c:pt idx="572">
                  <c:v>38596</c:v>
                </c:pt>
                <c:pt idx="573">
                  <c:v>38626</c:v>
                </c:pt>
                <c:pt idx="574">
                  <c:v>38657</c:v>
                </c:pt>
                <c:pt idx="575">
                  <c:v>38687</c:v>
                </c:pt>
                <c:pt idx="576">
                  <c:v>38718</c:v>
                </c:pt>
                <c:pt idx="577">
                  <c:v>38749</c:v>
                </c:pt>
                <c:pt idx="578">
                  <c:v>38777</c:v>
                </c:pt>
                <c:pt idx="579">
                  <c:v>38808</c:v>
                </c:pt>
                <c:pt idx="580">
                  <c:v>38838</c:v>
                </c:pt>
                <c:pt idx="581">
                  <c:v>38869</c:v>
                </c:pt>
                <c:pt idx="582">
                  <c:v>38899</c:v>
                </c:pt>
                <c:pt idx="583">
                  <c:v>38930</c:v>
                </c:pt>
                <c:pt idx="584">
                  <c:v>38961</c:v>
                </c:pt>
                <c:pt idx="585">
                  <c:v>38991</c:v>
                </c:pt>
                <c:pt idx="586">
                  <c:v>39022</c:v>
                </c:pt>
                <c:pt idx="587">
                  <c:v>39052</c:v>
                </c:pt>
                <c:pt idx="588">
                  <c:v>39083</c:v>
                </c:pt>
                <c:pt idx="589">
                  <c:v>39114</c:v>
                </c:pt>
                <c:pt idx="590">
                  <c:v>39142</c:v>
                </c:pt>
                <c:pt idx="591">
                  <c:v>39173</c:v>
                </c:pt>
                <c:pt idx="592">
                  <c:v>39203</c:v>
                </c:pt>
                <c:pt idx="593">
                  <c:v>39234</c:v>
                </c:pt>
                <c:pt idx="594">
                  <c:v>39264</c:v>
                </c:pt>
                <c:pt idx="595">
                  <c:v>39295</c:v>
                </c:pt>
                <c:pt idx="596">
                  <c:v>39326</c:v>
                </c:pt>
                <c:pt idx="597">
                  <c:v>39356</c:v>
                </c:pt>
                <c:pt idx="598">
                  <c:v>39387</c:v>
                </c:pt>
                <c:pt idx="599">
                  <c:v>39417</c:v>
                </c:pt>
                <c:pt idx="600">
                  <c:v>39448</c:v>
                </c:pt>
                <c:pt idx="601">
                  <c:v>39479</c:v>
                </c:pt>
                <c:pt idx="602">
                  <c:v>39508</c:v>
                </c:pt>
                <c:pt idx="603">
                  <c:v>39539</c:v>
                </c:pt>
                <c:pt idx="604">
                  <c:v>39569</c:v>
                </c:pt>
                <c:pt idx="605">
                  <c:v>39600</c:v>
                </c:pt>
                <c:pt idx="606">
                  <c:v>39630</c:v>
                </c:pt>
                <c:pt idx="607">
                  <c:v>39661</c:v>
                </c:pt>
                <c:pt idx="608">
                  <c:v>39692</c:v>
                </c:pt>
                <c:pt idx="609">
                  <c:v>39722</c:v>
                </c:pt>
                <c:pt idx="610">
                  <c:v>39753</c:v>
                </c:pt>
                <c:pt idx="611">
                  <c:v>39783</c:v>
                </c:pt>
                <c:pt idx="612">
                  <c:v>39814</c:v>
                </c:pt>
                <c:pt idx="613">
                  <c:v>39845</c:v>
                </c:pt>
                <c:pt idx="614">
                  <c:v>39873</c:v>
                </c:pt>
                <c:pt idx="615">
                  <c:v>39904</c:v>
                </c:pt>
                <c:pt idx="616">
                  <c:v>39934</c:v>
                </c:pt>
                <c:pt idx="617">
                  <c:v>39965</c:v>
                </c:pt>
                <c:pt idx="618">
                  <c:v>39995</c:v>
                </c:pt>
                <c:pt idx="619">
                  <c:v>40026</c:v>
                </c:pt>
                <c:pt idx="620">
                  <c:v>40057</c:v>
                </c:pt>
                <c:pt idx="621">
                  <c:v>40087</c:v>
                </c:pt>
                <c:pt idx="622">
                  <c:v>40118</c:v>
                </c:pt>
                <c:pt idx="623">
                  <c:v>40148</c:v>
                </c:pt>
                <c:pt idx="624">
                  <c:v>40179</c:v>
                </c:pt>
                <c:pt idx="625">
                  <c:v>40210</c:v>
                </c:pt>
                <c:pt idx="626">
                  <c:v>40238</c:v>
                </c:pt>
                <c:pt idx="627">
                  <c:v>40269</c:v>
                </c:pt>
                <c:pt idx="628">
                  <c:v>40299</c:v>
                </c:pt>
                <c:pt idx="629">
                  <c:v>40330</c:v>
                </c:pt>
                <c:pt idx="630">
                  <c:v>40360</c:v>
                </c:pt>
                <c:pt idx="631">
                  <c:v>40391</c:v>
                </c:pt>
                <c:pt idx="632">
                  <c:v>40422</c:v>
                </c:pt>
                <c:pt idx="633">
                  <c:v>40452</c:v>
                </c:pt>
                <c:pt idx="634">
                  <c:v>40483</c:v>
                </c:pt>
                <c:pt idx="635">
                  <c:v>40513</c:v>
                </c:pt>
                <c:pt idx="636">
                  <c:v>40544</c:v>
                </c:pt>
                <c:pt idx="637">
                  <c:v>40575</c:v>
                </c:pt>
                <c:pt idx="638">
                  <c:v>40603</c:v>
                </c:pt>
                <c:pt idx="639">
                  <c:v>40634</c:v>
                </c:pt>
                <c:pt idx="640">
                  <c:v>40664</c:v>
                </c:pt>
                <c:pt idx="641">
                  <c:v>40695</c:v>
                </c:pt>
                <c:pt idx="642">
                  <c:v>40725</c:v>
                </c:pt>
                <c:pt idx="643">
                  <c:v>40756</c:v>
                </c:pt>
                <c:pt idx="644">
                  <c:v>40787</c:v>
                </c:pt>
                <c:pt idx="645">
                  <c:v>40817</c:v>
                </c:pt>
                <c:pt idx="646">
                  <c:v>40848</c:v>
                </c:pt>
                <c:pt idx="647">
                  <c:v>40878</c:v>
                </c:pt>
                <c:pt idx="648">
                  <c:v>40909</c:v>
                </c:pt>
                <c:pt idx="649">
                  <c:v>40940</c:v>
                </c:pt>
                <c:pt idx="650">
                  <c:v>40969</c:v>
                </c:pt>
                <c:pt idx="651">
                  <c:v>41000</c:v>
                </c:pt>
                <c:pt idx="652">
                  <c:v>41030</c:v>
                </c:pt>
                <c:pt idx="653">
                  <c:v>41061</c:v>
                </c:pt>
                <c:pt idx="654">
                  <c:v>41091</c:v>
                </c:pt>
                <c:pt idx="655">
                  <c:v>41122</c:v>
                </c:pt>
                <c:pt idx="656">
                  <c:v>41153</c:v>
                </c:pt>
                <c:pt idx="657">
                  <c:v>41183</c:v>
                </c:pt>
                <c:pt idx="658">
                  <c:v>41214</c:v>
                </c:pt>
                <c:pt idx="659">
                  <c:v>41244</c:v>
                </c:pt>
                <c:pt idx="660">
                  <c:v>41275</c:v>
                </c:pt>
                <c:pt idx="661">
                  <c:v>41306</c:v>
                </c:pt>
                <c:pt idx="662">
                  <c:v>41334</c:v>
                </c:pt>
                <c:pt idx="663">
                  <c:v>41365</c:v>
                </c:pt>
                <c:pt idx="664">
                  <c:v>41395</c:v>
                </c:pt>
                <c:pt idx="665">
                  <c:v>41426</c:v>
                </c:pt>
                <c:pt idx="666">
                  <c:v>41456</c:v>
                </c:pt>
                <c:pt idx="667">
                  <c:v>41487</c:v>
                </c:pt>
                <c:pt idx="668">
                  <c:v>41518</c:v>
                </c:pt>
                <c:pt idx="669">
                  <c:v>41548</c:v>
                </c:pt>
                <c:pt idx="670">
                  <c:v>41579</c:v>
                </c:pt>
                <c:pt idx="671">
                  <c:v>41609</c:v>
                </c:pt>
                <c:pt idx="672">
                  <c:v>41640</c:v>
                </c:pt>
                <c:pt idx="673">
                  <c:v>41671</c:v>
                </c:pt>
                <c:pt idx="674">
                  <c:v>41699</c:v>
                </c:pt>
                <c:pt idx="675">
                  <c:v>41730</c:v>
                </c:pt>
                <c:pt idx="676">
                  <c:v>41760</c:v>
                </c:pt>
                <c:pt idx="677">
                  <c:v>41791</c:v>
                </c:pt>
                <c:pt idx="678">
                  <c:v>41821</c:v>
                </c:pt>
                <c:pt idx="679">
                  <c:v>41852</c:v>
                </c:pt>
                <c:pt idx="680">
                  <c:v>41883</c:v>
                </c:pt>
                <c:pt idx="681">
                  <c:v>41913</c:v>
                </c:pt>
                <c:pt idx="682">
                  <c:v>41944</c:v>
                </c:pt>
                <c:pt idx="683">
                  <c:v>41974</c:v>
                </c:pt>
                <c:pt idx="684">
                  <c:v>42005</c:v>
                </c:pt>
                <c:pt idx="685">
                  <c:v>42036</c:v>
                </c:pt>
                <c:pt idx="686">
                  <c:v>42064</c:v>
                </c:pt>
                <c:pt idx="687">
                  <c:v>42095</c:v>
                </c:pt>
                <c:pt idx="688">
                  <c:v>42125</c:v>
                </c:pt>
                <c:pt idx="689">
                  <c:v>42156</c:v>
                </c:pt>
                <c:pt idx="690">
                  <c:v>42186</c:v>
                </c:pt>
                <c:pt idx="691">
                  <c:v>42217</c:v>
                </c:pt>
                <c:pt idx="692">
                  <c:v>42248</c:v>
                </c:pt>
                <c:pt idx="693">
                  <c:v>42278</c:v>
                </c:pt>
                <c:pt idx="694">
                  <c:v>42309</c:v>
                </c:pt>
                <c:pt idx="695">
                  <c:v>42339</c:v>
                </c:pt>
                <c:pt idx="696">
                  <c:v>42370</c:v>
                </c:pt>
                <c:pt idx="697">
                  <c:v>42401</c:v>
                </c:pt>
                <c:pt idx="698">
                  <c:v>42430</c:v>
                </c:pt>
                <c:pt idx="699">
                  <c:v>42461</c:v>
                </c:pt>
                <c:pt idx="700">
                  <c:v>42491</c:v>
                </c:pt>
                <c:pt idx="701">
                  <c:v>42522</c:v>
                </c:pt>
                <c:pt idx="702">
                  <c:v>42552</c:v>
                </c:pt>
                <c:pt idx="703">
                  <c:v>42583</c:v>
                </c:pt>
                <c:pt idx="704">
                  <c:v>42614</c:v>
                </c:pt>
                <c:pt idx="705">
                  <c:v>42644</c:v>
                </c:pt>
                <c:pt idx="706">
                  <c:v>42675</c:v>
                </c:pt>
                <c:pt idx="707">
                  <c:v>42705</c:v>
                </c:pt>
                <c:pt idx="708">
                  <c:v>42736</c:v>
                </c:pt>
                <c:pt idx="709">
                  <c:v>42767</c:v>
                </c:pt>
                <c:pt idx="710">
                  <c:v>42795</c:v>
                </c:pt>
                <c:pt idx="711">
                  <c:v>42826</c:v>
                </c:pt>
                <c:pt idx="712">
                  <c:v>42856</c:v>
                </c:pt>
                <c:pt idx="713">
                  <c:v>42887</c:v>
                </c:pt>
                <c:pt idx="714">
                  <c:v>42917</c:v>
                </c:pt>
                <c:pt idx="715">
                  <c:v>42948</c:v>
                </c:pt>
                <c:pt idx="716">
                  <c:v>42979</c:v>
                </c:pt>
                <c:pt idx="717">
                  <c:v>43009</c:v>
                </c:pt>
                <c:pt idx="718">
                  <c:v>43040</c:v>
                </c:pt>
                <c:pt idx="719">
                  <c:v>43070</c:v>
                </c:pt>
                <c:pt idx="720">
                  <c:v>43101</c:v>
                </c:pt>
                <c:pt idx="721">
                  <c:v>43132</c:v>
                </c:pt>
                <c:pt idx="722">
                  <c:v>43160</c:v>
                </c:pt>
                <c:pt idx="723">
                  <c:v>43191</c:v>
                </c:pt>
                <c:pt idx="724">
                  <c:v>43221</c:v>
                </c:pt>
                <c:pt idx="725">
                  <c:v>43252</c:v>
                </c:pt>
              </c:numCache>
            </c:numRef>
          </c:cat>
          <c:val>
            <c:numRef>
              <c:f>Sheet1!$C$2:$C$728</c:f>
              <c:numCache>
                <c:formatCode>General</c:formatCode>
                <c:ptCount val="727"/>
                <c:pt idx="12">
                  <c:v>5.5049881292969101</c:v>
                </c:pt>
                <c:pt idx="13">
                  <c:v>5.5058964346172301</c:v>
                </c:pt>
                <c:pt idx="14">
                  <c:v>5.5068247196265103</c:v>
                </c:pt>
                <c:pt idx="15">
                  <c:v>5.5077729843247702</c:v>
                </c:pt>
                <c:pt idx="16">
                  <c:v>5.5087412287120001</c:v>
                </c:pt>
                <c:pt idx="17">
                  <c:v>5.5097294527882097</c:v>
                </c:pt>
                <c:pt idx="18">
                  <c:v>5.5107376565533803</c:v>
                </c:pt>
                <c:pt idx="19">
                  <c:v>5.5117658400075298</c:v>
                </c:pt>
                <c:pt idx="20">
                  <c:v>5.5128140031506403</c:v>
                </c:pt>
                <c:pt idx="21">
                  <c:v>5.5140591806444599</c:v>
                </c:pt>
                <c:pt idx="22">
                  <c:v>5.5150145271692201</c:v>
                </c:pt>
                <c:pt idx="23">
                  <c:v>5.51585707738667</c:v>
                </c:pt>
                <c:pt idx="24">
                  <c:v>5.5161619481086497</c:v>
                </c:pt>
                <c:pt idx="25">
                  <c:v>5.5170975681025496</c:v>
                </c:pt>
                <c:pt idx="26">
                  <c:v>5.5182390541802402</c:v>
                </c:pt>
                <c:pt idx="27">
                  <c:v>5.5197634410034304</c:v>
                </c:pt>
                <c:pt idx="28">
                  <c:v>5.5211838832523901</c:v>
                </c:pt>
                <c:pt idx="29">
                  <c:v>5.5226774155888396</c:v>
                </c:pt>
                <c:pt idx="30">
                  <c:v>5.52424403801278</c:v>
                </c:pt>
                <c:pt idx="31">
                  <c:v>5.5258837505242102</c:v>
                </c:pt>
                <c:pt idx="32">
                  <c:v>5.5275965531231197</c:v>
                </c:pt>
                <c:pt idx="33">
                  <c:v>5.5295081818486302</c:v>
                </c:pt>
                <c:pt idx="34">
                  <c:v>5.5312728625931999</c:v>
                </c:pt>
                <c:pt idx="35">
                  <c:v>5.5330163313959302</c:v>
                </c:pt>
                <c:pt idx="36">
                  <c:v>5.5344368217630002</c:v>
                </c:pt>
                <c:pt idx="37">
                  <c:v>5.5363641915524404</c:v>
                </c:pt>
                <c:pt idx="38">
                  <c:v>5.53849667427043</c:v>
                </c:pt>
                <c:pt idx="39">
                  <c:v>5.54096000595605</c:v>
                </c:pt>
                <c:pt idx="40">
                  <c:v>5.5434084125018002</c:v>
                </c:pt>
                <c:pt idx="41">
                  <c:v>5.5459676299467597</c:v>
                </c:pt>
                <c:pt idx="42">
                  <c:v>5.54863765829095</c:v>
                </c:pt>
                <c:pt idx="43">
                  <c:v>5.5514184975343497</c:v>
                </c:pt>
                <c:pt idx="44">
                  <c:v>5.5543101476769703</c:v>
                </c:pt>
                <c:pt idx="45">
                  <c:v>5.5568050657082804</c:v>
                </c:pt>
                <c:pt idx="46">
                  <c:v>5.5602989949072397</c:v>
                </c:pt>
                <c:pt idx="47">
                  <c:v>5.5642843922633096</c:v>
                </c:pt>
                <c:pt idx="48">
                  <c:v>5.5699793610017601</c:v>
                </c:pt>
                <c:pt idx="49">
                  <c:v>5.5740341172530998</c:v>
                </c:pt>
                <c:pt idx="50">
                  <c:v>5.5776667642426201</c:v>
                </c:pt>
                <c:pt idx="51">
                  <c:v>5.5803697589597601</c:v>
                </c:pt>
                <c:pt idx="52">
                  <c:v>5.5835388446834999</c:v>
                </c:pt>
                <c:pt idx="53">
                  <c:v>5.5866664784033002</c:v>
                </c:pt>
                <c:pt idx="54">
                  <c:v>5.5897526601191503</c:v>
                </c:pt>
                <c:pt idx="55">
                  <c:v>5.5927973898310697</c:v>
                </c:pt>
                <c:pt idx="56">
                  <c:v>5.5958006675390504</c:v>
                </c:pt>
                <c:pt idx="57">
                  <c:v>5.5991649128264402</c:v>
                </c:pt>
                <c:pt idx="58">
                  <c:v>5.6017834718390302</c:v>
                </c:pt>
                <c:pt idx="59">
                  <c:v>5.6040587641601602</c:v>
                </c:pt>
                <c:pt idx="60">
                  <c:v>5.6050249827898098</c:v>
                </c:pt>
                <c:pt idx="61">
                  <c:v>5.6073380969780704</c:v>
                </c:pt>
                <c:pt idx="62">
                  <c:v>5.6100322997249101</c:v>
                </c:pt>
                <c:pt idx="63">
                  <c:v>5.6135100106136697</c:v>
                </c:pt>
                <c:pt idx="64">
                  <c:v>5.6166645757901401</c:v>
                </c:pt>
                <c:pt idx="65">
                  <c:v>5.6198984148376896</c:v>
                </c:pt>
                <c:pt idx="66">
                  <c:v>5.6232115277562897</c:v>
                </c:pt>
                <c:pt idx="67">
                  <c:v>5.6266039145459601</c:v>
                </c:pt>
                <c:pt idx="68">
                  <c:v>5.6300755752066998</c:v>
                </c:pt>
                <c:pt idx="69">
                  <c:v>5.6333323329838896</c:v>
                </c:pt>
                <c:pt idx="70">
                  <c:v>5.6371831739527201</c:v>
                </c:pt>
                <c:pt idx="71">
                  <c:v>5.6413339213585703</c:v>
                </c:pt>
                <c:pt idx="72">
                  <c:v>5.6464905994125196</c:v>
                </c:pt>
                <c:pt idx="73">
                  <c:v>5.6507116415341203</c:v>
                </c:pt>
                <c:pt idx="74">
                  <c:v>5.6547030719344402</c:v>
                </c:pt>
                <c:pt idx="75">
                  <c:v>5.6581707138588602</c:v>
                </c:pt>
                <c:pt idx="76">
                  <c:v>5.6619235533825698</c:v>
                </c:pt>
                <c:pt idx="77">
                  <c:v>5.6656674137509704</c:v>
                </c:pt>
                <c:pt idx="78">
                  <c:v>5.6694022949640503</c:v>
                </c:pt>
                <c:pt idx="79">
                  <c:v>5.6731281970217999</c:v>
                </c:pt>
                <c:pt idx="80">
                  <c:v>5.6768451199242396</c:v>
                </c:pt>
                <c:pt idx="81">
                  <c:v>5.6806318159265903</c:v>
                </c:pt>
                <c:pt idx="82">
                  <c:v>5.68427171632697</c:v>
                </c:pt>
                <c:pt idx="83">
                  <c:v>5.6878435733805901</c:v>
                </c:pt>
                <c:pt idx="84">
                  <c:v>5.6911583816749101</c:v>
                </c:pt>
                <c:pt idx="85">
                  <c:v>5.6947359060944702</c:v>
                </c:pt>
                <c:pt idx="86">
                  <c:v>5.6983871412267</c:v>
                </c:pt>
                <c:pt idx="87">
                  <c:v>5.7021908393268497</c:v>
                </c:pt>
                <c:pt idx="88">
                  <c:v>5.7059304316930097</c:v>
                </c:pt>
                <c:pt idx="89">
                  <c:v>5.7096846705804198</c:v>
                </c:pt>
                <c:pt idx="90">
                  <c:v>5.71345355598908</c:v>
                </c:pt>
                <c:pt idx="91">
                  <c:v>5.717237087919</c:v>
                </c:pt>
                <c:pt idx="92">
                  <c:v>5.7210352663701602</c:v>
                </c:pt>
                <c:pt idx="93">
                  <c:v>5.72474441971959</c:v>
                </c:pt>
                <c:pt idx="94">
                  <c:v>5.7286496449305</c:v>
                </c:pt>
                <c:pt idx="95">
                  <c:v>5.7326472703798901</c:v>
                </c:pt>
                <c:pt idx="96">
                  <c:v>5.7369861079629496</c:v>
                </c:pt>
                <c:pt idx="97">
                  <c:v>5.7409819249679597</c:v>
                </c:pt>
                <c:pt idx="98">
                  <c:v>5.7448835332900696</c:v>
                </c:pt>
                <c:pt idx="99">
                  <c:v>5.7485872613063096</c:v>
                </c:pt>
                <c:pt idx="100">
                  <c:v>5.7523782059799</c:v>
                </c:pt>
                <c:pt idx="101">
                  <c:v>5.7561526956878399</c:v>
                </c:pt>
                <c:pt idx="102">
                  <c:v>5.7599107304301302</c:v>
                </c:pt>
                <c:pt idx="103">
                  <c:v>5.76365231020677</c:v>
                </c:pt>
                <c:pt idx="104">
                  <c:v>5.76737743501777</c:v>
                </c:pt>
                <c:pt idx="105">
                  <c:v>5.77137840930836</c:v>
                </c:pt>
                <c:pt idx="106">
                  <c:v>5.7748513958541396</c:v>
                </c:pt>
                <c:pt idx="107">
                  <c:v>5.7780886991003504</c:v>
                </c:pt>
                <c:pt idx="108">
                  <c:v>5.7803887883784304</c:v>
                </c:pt>
                <c:pt idx="109">
                  <c:v>5.7836808730269196</c:v>
                </c:pt>
                <c:pt idx="110">
                  <c:v>5.7872634223772597</c:v>
                </c:pt>
                <c:pt idx="111">
                  <c:v>5.7914287408746796</c:v>
                </c:pt>
                <c:pt idx="112">
                  <c:v>5.7953729912947898</c:v>
                </c:pt>
                <c:pt idx="113">
                  <c:v>5.7993884780828298</c:v>
                </c:pt>
                <c:pt idx="114">
                  <c:v>5.8034752012387996</c:v>
                </c:pt>
                <c:pt idx="115">
                  <c:v>5.8076331607626797</c:v>
                </c:pt>
                <c:pt idx="116">
                  <c:v>5.8118623566545002</c:v>
                </c:pt>
                <c:pt idx="117">
                  <c:v>5.81568288074401</c:v>
                </c:pt>
                <c:pt idx="118">
                  <c:v>5.8204144804993403</c:v>
                </c:pt>
                <c:pt idx="119">
                  <c:v>5.8255772477502603</c:v>
                </c:pt>
                <c:pt idx="120">
                  <c:v>5.8323229621052999</c:v>
                </c:pt>
                <c:pt idx="121">
                  <c:v>5.8374842296410003</c:v>
                </c:pt>
                <c:pt idx="122">
                  <c:v>5.8422128299658898</c:v>
                </c:pt>
                <c:pt idx="123">
                  <c:v>5.8460288549097603</c:v>
                </c:pt>
                <c:pt idx="124">
                  <c:v>5.8502520519407</c:v>
                </c:pt>
                <c:pt idx="125">
                  <c:v>5.8544025128885098</c:v>
                </c:pt>
                <c:pt idx="126">
                  <c:v>5.8584802377531702</c:v>
                </c:pt>
                <c:pt idx="127">
                  <c:v>5.8624852265346901</c:v>
                </c:pt>
                <c:pt idx="128">
                  <c:v>5.8664174792330703</c:v>
                </c:pt>
                <c:pt idx="129">
                  <c:v>5.8705773309537603</c:v>
                </c:pt>
                <c:pt idx="130">
                  <c:v>5.8741388601567701</c:v>
                </c:pt>
                <c:pt idx="131">
                  <c:v>5.8774024019475402</c:v>
                </c:pt>
                <c:pt idx="132">
                  <c:v>5.87964715207299</c:v>
                </c:pt>
                <c:pt idx="133">
                  <c:v>5.8828553222291102</c:v>
                </c:pt>
                <c:pt idx="134">
                  <c:v>5.8863061081628203</c:v>
                </c:pt>
                <c:pt idx="135">
                  <c:v>5.8902998449795803</c:v>
                </c:pt>
                <c:pt idx="136">
                  <c:v>5.89401061113937</c:v>
                </c:pt>
                <c:pt idx="137">
                  <c:v>5.8977387417476601</c:v>
                </c:pt>
                <c:pt idx="138">
                  <c:v>5.90148423680444</c:v>
                </c:pt>
                <c:pt idx="139">
                  <c:v>5.9052470963097203</c:v>
                </c:pt>
                <c:pt idx="140">
                  <c:v>5.9090273202634904</c:v>
                </c:pt>
                <c:pt idx="141">
                  <c:v>5.9128380659036601</c:v>
                </c:pt>
                <c:pt idx="142">
                  <c:v>5.9166431508259896</c:v>
                </c:pt>
                <c:pt idx="143">
                  <c:v>5.9204557322683904</c:v>
                </c:pt>
                <c:pt idx="144">
                  <c:v>5.9242442328598797</c:v>
                </c:pt>
                <c:pt idx="145">
                  <c:v>5.92809549037064</c:v>
                </c:pt>
                <c:pt idx="146">
                  <c:v>5.9319779274297</c:v>
                </c:pt>
                <c:pt idx="147">
                  <c:v>5.93590470127495</c:v>
                </c:pt>
                <c:pt idx="148">
                  <c:v>5.9398396295021696</c:v>
                </c:pt>
                <c:pt idx="149">
                  <c:v>5.9437958693492501</c:v>
                </c:pt>
                <c:pt idx="150">
                  <c:v>5.9477734208162003</c:v>
                </c:pt>
                <c:pt idx="151">
                  <c:v>5.9517722839030203</c:v>
                </c:pt>
                <c:pt idx="152">
                  <c:v>5.9557924586097002</c:v>
                </c:pt>
                <c:pt idx="153">
                  <c:v>5.9595739941924197</c:v>
                </c:pt>
                <c:pt idx="154">
                  <c:v>5.9638317551967104</c:v>
                </c:pt>
                <c:pt idx="155">
                  <c:v>5.9683057908787402</c:v>
                </c:pt>
                <c:pt idx="156">
                  <c:v>5.9736199830237204</c:v>
                </c:pt>
                <c:pt idx="157">
                  <c:v>5.9780586567223404</c:v>
                </c:pt>
                <c:pt idx="158">
                  <c:v>5.9822456937597899</c:v>
                </c:pt>
                <c:pt idx="159">
                  <c:v>5.9859211433922601</c:v>
                </c:pt>
                <c:pt idx="160">
                  <c:v>5.9897998701652702</c:v>
                </c:pt>
                <c:pt idx="161">
                  <c:v>5.9936219233349997</c:v>
                </c:pt>
                <c:pt idx="162">
                  <c:v>5.9973873029014397</c:v>
                </c:pt>
                <c:pt idx="163">
                  <c:v>6.0010960088646002</c:v>
                </c:pt>
                <c:pt idx="164">
                  <c:v>6.00474804122448</c:v>
                </c:pt>
                <c:pt idx="165">
                  <c:v>6.0082613882714098</c:v>
                </c:pt>
                <c:pt idx="166">
                  <c:v>6.0118615822069703</c:v>
                </c:pt>
                <c:pt idx="167">
                  <c:v>6.0154666113214903</c:v>
                </c:pt>
                <c:pt idx="168">
                  <c:v>6.0192733037181698</c:v>
                </c:pt>
                <c:pt idx="169">
                  <c:v>6.0227403821132297</c:v>
                </c:pt>
                <c:pt idx="170">
                  <c:v>6.0260646746098496</c:v>
                </c:pt>
                <c:pt idx="171">
                  <c:v>6.0291641694983804</c:v>
                </c:pt>
                <c:pt idx="172">
                  <c:v>6.0322643989803897</c:v>
                </c:pt>
                <c:pt idx="173">
                  <c:v>6.0352833513462203</c:v>
                </c:pt>
                <c:pt idx="174">
                  <c:v>6.0382210265958598</c:v>
                </c:pt>
                <c:pt idx="175">
                  <c:v>6.0410774247293197</c:v>
                </c:pt>
                <c:pt idx="176">
                  <c:v>6.0438525457466001</c:v>
                </c:pt>
                <c:pt idx="177">
                  <c:v>6.0465610818819098</c:v>
                </c:pt>
                <c:pt idx="178">
                  <c:v>6.0491626294911596</c:v>
                </c:pt>
                <c:pt idx="179">
                  <c:v>6.0516718808085601</c:v>
                </c:pt>
                <c:pt idx="180">
                  <c:v>6.0540535744720101</c:v>
                </c:pt>
                <c:pt idx="181">
                  <c:v>6.0564046792273203</c:v>
                </c:pt>
                <c:pt idx="182">
                  <c:v>6.0586899337123601</c:v>
                </c:pt>
                <c:pt idx="183">
                  <c:v>6.0609240301613703</c:v>
                </c:pt>
                <c:pt idx="184">
                  <c:v>6.0630665649302404</c:v>
                </c:pt>
                <c:pt idx="185">
                  <c:v>6.06513223025319</c:v>
                </c:pt>
                <c:pt idx="186">
                  <c:v>6.06712102613022</c:v>
                </c:pt>
                <c:pt idx="187">
                  <c:v>6.06903295256134</c:v>
                </c:pt>
                <c:pt idx="188">
                  <c:v>6.0708680095465297</c:v>
                </c:pt>
                <c:pt idx="189">
                  <c:v>6.0726505730090397</c:v>
                </c:pt>
                <c:pt idx="190">
                  <c:v>6.0743136091599697</c:v>
                </c:pt>
                <c:pt idx="191">
                  <c:v>6.0758814939225703</c:v>
                </c:pt>
                <c:pt idx="192">
                  <c:v>6.07729572508108</c:v>
                </c:pt>
                <c:pt idx="193">
                  <c:v>6.0787171837288101</c:v>
                </c:pt>
                <c:pt idx="194">
                  <c:v>6.0800873676500098</c:v>
                </c:pt>
                <c:pt idx="195">
                  <c:v>6.0814306527679101</c:v>
                </c:pt>
                <c:pt idx="196">
                  <c:v>6.0826800052936303</c:v>
                </c:pt>
                <c:pt idx="197">
                  <c:v>6.0838598011503997</c:v>
                </c:pt>
                <c:pt idx="198">
                  <c:v>6.0849700403382201</c:v>
                </c:pt>
                <c:pt idx="199">
                  <c:v>6.0860107228570897</c:v>
                </c:pt>
                <c:pt idx="200">
                  <c:v>6.0869818487070004</c:v>
                </c:pt>
                <c:pt idx="201">
                  <c:v>6.0877988021333396</c:v>
                </c:pt>
                <c:pt idx="202">
                  <c:v>6.0886942764613297</c:v>
                </c:pt>
                <c:pt idx="203">
                  <c:v>6.0895836559363499</c:v>
                </c:pt>
                <c:pt idx="204">
                  <c:v>6.0906700183694902</c:v>
                </c:pt>
                <c:pt idx="205">
                  <c:v>6.0913948997802203</c:v>
                </c:pt>
                <c:pt idx="206">
                  <c:v>6.0919613779796302</c:v>
                </c:pt>
                <c:pt idx="207">
                  <c:v>6.0922848372131</c:v>
                </c:pt>
                <c:pt idx="208">
                  <c:v>6.0925979708058602</c:v>
                </c:pt>
                <c:pt idx="209">
                  <c:v>6.0928161630032802</c:v>
                </c:pt>
                <c:pt idx="210">
                  <c:v>6.0929394138053601</c:v>
                </c:pt>
                <c:pt idx="211">
                  <c:v>6.0929677232121104</c:v>
                </c:pt>
                <c:pt idx="212">
                  <c:v>6.09290109122351</c:v>
                </c:pt>
                <c:pt idx="213">
                  <c:v>6.0928012768045399</c:v>
                </c:pt>
                <c:pt idx="214">
                  <c:v>6.0924984428015403</c:v>
                </c:pt>
                <c:pt idx="215">
                  <c:v>6.0920543481794702</c:v>
                </c:pt>
                <c:pt idx="216">
                  <c:v>6.0913207714224198</c:v>
                </c:pt>
                <c:pt idx="217">
                  <c:v>6.0907053216991702</c:v>
                </c:pt>
                <c:pt idx="218">
                  <c:v>6.0900597774937903</c:v>
                </c:pt>
                <c:pt idx="219">
                  <c:v>6.0894458977712498</c:v>
                </c:pt>
                <c:pt idx="220">
                  <c:v>6.0886938453779003</c:v>
                </c:pt>
                <c:pt idx="221">
                  <c:v>6.0878653792786999</c:v>
                </c:pt>
                <c:pt idx="222">
                  <c:v>6.0869604994736504</c:v>
                </c:pt>
                <c:pt idx="223">
                  <c:v>6.08597920596275</c:v>
                </c:pt>
                <c:pt idx="224">
                  <c:v>6.0849214987459996</c:v>
                </c:pt>
                <c:pt idx="225">
                  <c:v>6.0836438776177797</c:v>
                </c:pt>
                <c:pt idx="226">
                  <c:v>6.0825409681435403</c:v>
                </c:pt>
                <c:pt idx="227">
                  <c:v>6.0814692701176698</c:v>
                </c:pt>
                <c:pt idx="228">
                  <c:v>6.0807731840336201</c:v>
                </c:pt>
                <c:pt idx="229">
                  <c:v>6.07950560853436</c:v>
                </c:pt>
                <c:pt idx="230">
                  <c:v>6.0780109441133598</c:v>
                </c:pt>
                <c:pt idx="231">
                  <c:v>6.0761456905649904</c:v>
                </c:pt>
                <c:pt idx="232">
                  <c:v>6.0743044734547098</c:v>
                </c:pt>
                <c:pt idx="233">
                  <c:v>6.0723437925769002</c:v>
                </c:pt>
                <c:pt idx="234">
                  <c:v>6.0702636479315499</c:v>
                </c:pt>
                <c:pt idx="235">
                  <c:v>6.0680640395186698</c:v>
                </c:pt>
                <c:pt idx="236">
                  <c:v>6.06574496733825</c:v>
                </c:pt>
                <c:pt idx="237">
                  <c:v>6.0635609481856898</c:v>
                </c:pt>
                <c:pt idx="238">
                  <c:v>6.06081206087367</c:v>
                </c:pt>
                <c:pt idx="239">
                  <c:v>6.05775282219758</c:v>
                </c:pt>
                <c:pt idx="240">
                  <c:v>6.0537723918484803</c:v>
                </c:pt>
                <c:pt idx="241">
                  <c:v>6.0505505806759396</c:v>
                </c:pt>
                <c:pt idx="242">
                  <c:v>6.0474765483710202</c:v>
                </c:pt>
                <c:pt idx="243">
                  <c:v>6.0448048117291</c:v>
                </c:pt>
                <c:pt idx="244">
                  <c:v>6.0418354495628801</c:v>
                </c:pt>
                <c:pt idx="245">
                  <c:v>6.0388229786677403</c:v>
                </c:pt>
                <c:pt idx="246">
                  <c:v>6.0357673990436904</c:v>
                </c:pt>
                <c:pt idx="247">
                  <c:v>6.03266871069071</c:v>
                </c:pt>
                <c:pt idx="248">
                  <c:v>6.0295269136088203</c:v>
                </c:pt>
                <c:pt idx="249">
                  <c:v>6.02974044362771</c:v>
                </c:pt>
                <c:pt idx="250">
                  <c:v>6.0239636022157104</c:v>
                </c:pt>
                <c:pt idx="251">
                  <c:v>6.0155948252025198</c:v>
                </c:pt>
                <c:pt idx="252">
                  <c:v>5.9964778665968597</c:v>
                </c:pt>
                <c:pt idx="253">
                  <c:v>5.98904240287475</c:v>
                </c:pt>
                <c:pt idx="254">
                  <c:v>5.9851321880448998</c:v>
                </c:pt>
                <c:pt idx="255">
                  <c:v>5.98814565793701</c:v>
                </c:pt>
                <c:pt idx="256">
                  <c:v>5.9887371140194103</c:v>
                </c:pt>
                <c:pt idx="257">
                  <c:v>5.9903049921218097</c:v>
                </c:pt>
                <c:pt idx="258">
                  <c:v>5.9928492922442</c:v>
                </c:pt>
                <c:pt idx="259">
                  <c:v>5.9963700143865797</c:v>
                </c:pt>
                <c:pt idx="260">
                  <c:v>6.0008671585489504</c:v>
                </c:pt>
                <c:pt idx="261">
                  <c:v>5.9992935514792398</c:v>
                </c:pt>
                <c:pt idx="262">
                  <c:v>6.0110289196206503</c:v>
                </c:pt>
                <c:pt idx="263">
                  <c:v>6.0290260897211203</c:v>
                </c:pt>
                <c:pt idx="264">
                  <c:v>6.0701982775856198</c:v>
                </c:pt>
                <c:pt idx="265">
                  <c:v>6.0880341397504498</c:v>
                </c:pt>
                <c:pt idx="266">
                  <c:v>6.0994468920205804</c:v>
                </c:pt>
                <c:pt idx="267">
                  <c:v>6.09738936114395</c:v>
                </c:pt>
                <c:pt idx="268">
                  <c:v>6.10124127356376</c:v>
                </c:pt>
                <c:pt idx="269">
                  <c:v>6.1039554560279399</c:v>
                </c:pt>
                <c:pt idx="270">
                  <c:v>6.1055319085364896</c:v>
                </c:pt>
                <c:pt idx="271">
                  <c:v>6.1059706310894004</c:v>
                </c:pt>
                <c:pt idx="272">
                  <c:v>6.10527162368669</c:v>
                </c:pt>
                <c:pt idx="273">
                  <c:v>6.10703280577847</c:v>
                </c:pt>
                <c:pt idx="274">
                  <c:v>6.1013598988768898</c:v>
                </c:pt>
                <c:pt idx="275">
                  <c:v>6.09185082243207</c:v>
                </c:pt>
                <c:pt idx="276">
                  <c:v>6.0698705697636797</c:v>
                </c:pt>
                <c:pt idx="277">
                  <c:v>6.0591654092426301</c:v>
                </c:pt>
                <c:pt idx="278">
                  <c:v>6.0511003341886003</c:v>
                </c:pt>
                <c:pt idx="279">
                  <c:v>6.0492732640517302</c:v>
                </c:pt>
                <c:pt idx="280">
                  <c:v>6.0437899203441203</c:v>
                </c:pt>
                <c:pt idx="281">
                  <c:v>6.0382482225159304</c:v>
                </c:pt>
                <c:pt idx="282">
                  <c:v>6.03264817056714</c:v>
                </c:pt>
                <c:pt idx="283">
                  <c:v>6.0269897644977597</c:v>
                </c:pt>
                <c:pt idx="284">
                  <c:v>6.0212730043077904</c:v>
                </c:pt>
                <c:pt idx="285">
                  <c:v>6.0157435384041698</c:v>
                </c:pt>
                <c:pt idx="286">
                  <c:v>6.0097258336678303</c:v>
                </c:pt>
                <c:pt idx="287">
                  <c:v>6.0034655385056901</c:v>
                </c:pt>
                <c:pt idx="288">
                  <c:v>5.9963730967411104</c:v>
                </c:pt>
                <c:pt idx="289">
                  <c:v>5.9900697878598699</c:v>
                </c:pt>
                <c:pt idx="290">
                  <c:v>5.98396605568532</c:v>
                </c:pt>
                <c:pt idx="291">
                  <c:v>5.9783075486244002</c:v>
                </c:pt>
                <c:pt idx="292">
                  <c:v>5.9724187335580297</c:v>
                </c:pt>
                <c:pt idx="293">
                  <c:v>5.9665452588931602</c:v>
                </c:pt>
                <c:pt idx="294">
                  <c:v>5.9606871246297697</c:v>
                </c:pt>
                <c:pt idx="295">
                  <c:v>5.9548443307678696</c:v>
                </c:pt>
                <c:pt idx="296">
                  <c:v>5.9490168773074696</c:v>
                </c:pt>
                <c:pt idx="297">
                  <c:v>5.94294601657543</c:v>
                </c:pt>
                <c:pt idx="298">
                  <c:v>5.9373433046728499</c:v>
                </c:pt>
                <c:pt idx="299">
                  <c:v>5.9319499939266098</c:v>
                </c:pt>
                <c:pt idx="300">
                  <c:v>5.9273870787522096</c:v>
                </c:pt>
                <c:pt idx="301">
                  <c:v>5.9219468245070104</c:v>
                </c:pt>
                <c:pt idx="302">
                  <c:v>5.9162502256065101</c:v>
                </c:pt>
                <c:pt idx="303">
                  <c:v>5.9100385343776001</c:v>
                </c:pt>
                <c:pt idx="304">
                  <c:v>5.9040233069213599</c:v>
                </c:pt>
                <c:pt idx="305">
                  <c:v>5.8979457955646701</c:v>
                </c:pt>
                <c:pt idx="306">
                  <c:v>5.8918060003075299</c:v>
                </c:pt>
                <c:pt idx="307">
                  <c:v>5.8856039211499498</c:v>
                </c:pt>
                <c:pt idx="308">
                  <c:v>5.8793395580919103</c:v>
                </c:pt>
                <c:pt idx="309">
                  <c:v>5.8731425203676899</c:v>
                </c:pt>
                <c:pt idx="310">
                  <c:v>5.86665638258307</c:v>
                </c:pt>
                <c:pt idx="311">
                  <c:v>5.8600107539722996</c:v>
                </c:pt>
                <c:pt idx="312">
                  <c:v>5.8528945723731702</c:v>
                </c:pt>
                <c:pt idx="313">
                  <c:v>5.8461632587317798</c:v>
                </c:pt>
                <c:pt idx="314">
                  <c:v>5.8395057508859196</c:v>
                </c:pt>
                <c:pt idx="315">
                  <c:v>5.8330516580698397</c:v>
                </c:pt>
                <c:pt idx="316">
                  <c:v>5.8264445548893304</c:v>
                </c:pt>
                <c:pt idx="317">
                  <c:v>5.81981405057864</c:v>
                </c:pt>
                <c:pt idx="318">
                  <c:v>5.8131601451377897</c:v>
                </c:pt>
                <c:pt idx="319">
                  <c:v>5.8064828385667697</c:v>
                </c:pt>
                <c:pt idx="320">
                  <c:v>5.7997821308655704</c:v>
                </c:pt>
                <c:pt idx="321">
                  <c:v>5.7931809491332604</c:v>
                </c:pt>
                <c:pt idx="322">
                  <c:v>5.7863412438474304</c:v>
                </c:pt>
                <c:pt idx="323">
                  <c:v>5.7793859421071296</c:v>
                </c:pt>
                <c:pt idx="324">
                  <c:v>5.7720200188746196</c:v>
                </c:pt>
                <c:pt idx="325">
                  <c:v>5.7650547930037002</c:v>
                </c:pt>
                <c:pt idx="326">
                  <c:v>5.7581952394566196</c:v>
                </c:pt>
                <c:pt idx="327">
                  <c:v>5.7515642853324396</c:v>
                </c:pt>
                <c:pt idx="328">
                  <c:v>5.7448238811087498</c:v>
                </c:pt>
                <c:pt idx="329">
                  <c:v>5.7380969538846101</c:v>
                </c:pt>
                <c:pt idx="330">
                  <c:v>5.7313835036600196</c:v>
                </c:pt>
                <c:pt idx="331">
                  <c:v>5.7246835304349704</c:v>
                </c:pt>
                <c:pt idx="332">
                  <c:v>5.7179970342094704</c:v>
                </c:pt>
                <c:pt idx="333">
                  <c:v>5.7113725968913398</c:v>
                </c:pt>
                <c:pt idx="334">
                  <c:v>5.7046766182340702</c:v>
                </c:pt>
                <c:pt idx="335">
                  <c:v>5.6979576801454996</c:v>
                </c:pt>
                <c:pt idx="336">
                  <c:v>5.6910991860468503</c:v>
                </c:pt>
                <c:pt idx="337">
                  <c:v>5.6844217765297103</c:v>
                </c:pt>
                <c:pt idx="338">
                  <c:v>5.6778088550153196</c:v>
                </c:pt>
                <c:pt idx="339">
                  <c:v>5.6713090034115101</c:v>
                </c:pt>
                <c:pt idx="340">
                  <c:v>5.6647886214717698</c:v>
                </c:pt>
                <c:pt idx="341">
                  <c:v>5.6582962911039196</c:v>
                </c:pt>
                <c:pt idx="342">
                  <c:v>5.6518320123079597</c:v>
                </c:pt>
                <c:pt idx="343">
                  <c:v>5.6453957850838998</c:v>
                </c:pt>
                <c:pt idx="344">
                  <c:v>5.6389876094317302</c:v>
                </c:pt>
                <c:pt idx="345">
                  <c:v>5.6326482947689502</c:v>
                </c:pt>
                <c:pt idx="346">
                  <c:v>5.6262656151974397</c:v>
                </c:pt>
                <c:pt idx="347">
                  <c:v>5.6198803801346902</c:v>
                </c:pt>
                <c:pt idx="348">
                  <c:v>5.61339464697868</c:v>
                </c:pt>
                <c:pt idx="349">
                  <c:v>5.6070777578849702</c:v>
                </c:pt>
                <c:pt idx="350">
                  <c:v>5.6008317702515198</c:v>
                </c:pt>
                <c:pt idx="351">
                  <c:v>5.5946974934958602</c:v>
                </c:pt>
                <c:pt idx="352">
                  <c:v>5.5885627017198303</c:v>
                </c:pt>
                <c:pt idx="353">
                  <c:v>5.5824682043409402</c:v>
                </c:pt>
                <c:pt idx="354">
                  <c:v>5.5764140013591996</c:v>
                </c:pt>
                <c:pt idx="355">
                  <c:v>5.5704000927745998</c:v>
                </c:pt>
                <c:pt idx="356">
                  <c:v>5.5644264785871496</c:v>
                </c:pt>
                <c:pt idx="357">
                  <c:v>5.5583315796510497</c:v>
                </c:pt>
                <c:pt idx="358">
                  <c:v>5.5525597386172203</c:v>
                </c:pt>
                <c:pt idx="359">
                  <c:v>5.5469493763398701</c:v>
                </c:pt>
                <c:pt idx="360">
                  <c:v>5.5418882827688698</c:v>
                </c:pt>
                <c:pt idx="361">
                  <c:v>5.53631003554207</c:v>
                </c:pt>
                <c:pt idx="362">
                  <c:v>5.5306024246093397</c:v>
                </c:pt>
                <c:pt idx="363">
                  <c:v>5.5246038708249099</c:v>
                </c:pt>
                <c:pt idx="364">
                  <c:v>5.5187587168396703</c:v>
                </c:pt>
                <c:pt idx="365">
                  <c:v>5.5129053835078299</c:v>
                </c:pt>
                <c:pt idx="366">
                  <c:v>5.5070438708294098</c:v>
                </c:pt>
                <c:pt idx="367">
                  <c:v>5.5011741788044004</c:v>
                </c:pt>
                <c:pt idx="368">
                  <c:v>5.4952963074327901</c:v>
                </c:pt>
                <c:pt idx="369">
                  <c:v>5.4898773050063499</c:v>
                </c:pt>
                <c:pt idx="370">
                  <c:v>5.4836327887227396</c:v>
                </c:pt>
                <c:pt idx="371">
                  <c:v>5.4770298068737402</c:v>
                </c:pt>
                <c:pt idx="372">
                  <c:v>5.4689474435591201</c:v>
                </c:pt>
                <c:pt idx="373">
                  <c:v>5.4624682175044503</c:v>
                </c:pt>
                <c:pt idx="374">
                  <c:v>5.4564712128095403</c:v>
                </c:pt>
                <c:pt idx="375">
                  <c:v>5.4514234777661397</c:v>
                </c:pt>
                <c:pt idx="376">
                  <c:v>5.4460406295719102</c:v>
                </c:pt>
                <c:pt idx="377">
                  <c:v>5.4407897165186201</c:v>
                </c:pt>
                <c:pt idx="378">
                  <c:v>5.4356707386062597</c:v>
                </c:pt>
                <c:pt idx="379">
                  <c:v>5.4306836958348397</c:v>
                </c:pt>
                <c:pt idx="380">
                  <c:v>5.42582858820436</c:v>
                </c:pt>
                <c:pt idx="381">
                  <c:v>5.42082770449246</c:v>
                </c:pt>
                <c:pt idx="382">
                  <c:v>5.4164447505606104</c:v>
                </c:pt>
                <c:pt idx="383">
                  <c:v>5.4124020151864602</c:v>
                </c:pt>
                <c:pt idx="384">
                  <c:v>5.4093660053036396</c:v>
                </c:pt>
                <c:pt idx="385">
                  <c:v>5.40550382684465</c:v>
                </c:pt>
                <c:pt idx="386">
                  <c:v>5.4014819867431401</c:v>
                </c:pt>
                <c:pt idx="387">
                  <c:v>5.3970227737767402</c:v>
                </c:pt>
                <c:pt idx="388">
                  <c:v>5.3928898938069203</c:v>
                </c:pt>
                <c:pt idx="389">
                  <c:v>5.3888056356113303</c:v>
                </c:pt>
                <c:pt idx="390">
                  <c:v>5.3847699991899702</c:v>
                </c:pt>
                <c:pt idx="391">
                  <c:v>5.3807829845428401</c:v>
                </c:pt>
                <c:pt idx="392">
                  <c:v>5.3768445916699497</c:v>
                </c:pt>
                <c:pt idx="393">
                  <c:v>5.3726883074208498</c:v>
                </c:pt>
                <c:pt idx="394">
                  <c:v>5.3690470429592398</c:v>
                </c:pt>
                <c:pt idx="395">
                  <c:v>5.3656542851346796</c:v>
                </c:pt>
                <c:pt idx="396">
                  <c:v>5.3631496655082103</c:v>
                </c:pt>
                <c:pt idx="397">
                  <c:v>5.3597741972869803</c:v>
                </c:pt>
                <c:pt idx="398">
                  <c:v>5.35616751203204</c:v>
                </c:pt>
                <c:pt idx="399">
                  <c:v>5.3520630965929303</c:v>
                </c:pt>
                <c:pt idx="400">
                  <c:v>5.3481938621333596</c:v>
                </c:pt>
                <c:pt idx="401">
                  <c:v>5.3442932955028901</c:v>
                </c:pt>
                <c:pt idx="402">
                  <c:v>5.34036139670153</c:v>
                </c:pt>
                <c:pt idx="403">
                  <c:v>5.3363981657292596</c:v>
                </c:pt>
                <c:pt idx="404">
                  <c:v>5.3324036025861004</c:v>
                </c:pt>
                <c:pt idx="405">
                  <c:v>5.3288067325425299</c:v>
                </c:pt>
                <c:pt idx="406">
                  <c:v>5.3244277361046999</c:v>
                </c:pt>
                <c:pt idx="407">
                  <c:v>5.3196956385430996</c:v>
                </c:pt>
                <c:pt idx="408">
                  <c:v>5.3135807792085403</c:v>
                </c:pt>
                <c:pt idx="409">
                  <c:v>5.3089147248863</c:v>
                </c:pt>
                <c:pt idx="410">
                  <c:v>5.3046678149271704</c:v>
                </c:pt>
                <c:pt idx="411">
                  <c:v>5.30126907460164</c:v>
                </c:pt>
                <c:pt idx="412">
                  <c:v>5.2975386844158798</c:v>
                </c:pt>
                <c:pt idx="413">
                  <c:v>5.2939056696403703</c:v>
                </c:pt>
                <c:pt idx="414">
                  <c:v>5.2903700302751098</c:v>
                </c:pt>
                <c:pt idx="415">
                  <c:v>5.2869317663200901</c:v>
                </c:pt>
                <c:pt idx="416">
                  <c:v>5.28359087777533</c:v>
                </c:pt>
                <c:pt idx="417">
                  <c:v>5.2798896069408903</c:v>
                </c:pt>
                <c:pt idx="418">
                  <c:v>5.2770867874915597</c:v>
                </c:pt>
                <c:pt idx="419">
                  <c:v>5.2747246617274204</c:v>
                </c:pt>
                <c:pt idx="420">
                  <c:v>5.27390184812828</c:v>
                </c:pt>
                <c:pt idx="421">
                  <c:v>5.2715971458746704</c:v>
                </c:pt>
                <c:pt idx="422">
                  <c:v>5.2689091734463798</c:v>
                </c:pt>
                <c:pt idx="423">
                  <c:v>5.2653801731435097</c:v>
                </c:pt>
                <c:pt idx="424">
                  <c:v>5.2622689786408401</c:v>
                </c:pt>
                <c:pt idx="425">
                  <c:v>5.25911783223843</c:v>
                </c:pt>
                <c:pt idx="426">
                  <c:v>5.2559267339362998</c:v>
                </c:pt>
                <c:pt idx="427">
                  <c:v>5.2526956837344496</c:v>
                </c:pt>
                <c:pt idx="428">
                  <c:v>5.2494246816328598</c:v>
                </c:pt>
                <c:pt idx="429">
                  <c:v>5.2465394644688299</c:v>
                </c:pt>
                <c:pt idx="430">
                  <c:v>5.24286925593983</c:v>
                </c:pt>
                <c:pt idx="431">
                  <c:v>5.2388397928831401</c:v>
                </c:pt>
                <c:pt idx="432">
                  <c:v>5.2334293068892803</c:v>
                </c:pt>
                <c:pt idx="433">
                  <c:v>5.2294476610843201</c:v>
                </c:pt>
                <c:pt idx="434">
                  <c:v>5.2258730870587797</c:v>
                </c:pt>
                <c:pt idx="435">
                  <c:v>5.22313132164994</c:v>
                </c:pt>
                <c:pt idx="436">
                  <c:v>5.2200515885552798</c:v>
                </c:pt>
                <c:pt idx="437">
                  <c:v>5.2170596246120802</c:v>
                </c:pt>
                <c:pt idx="438">
                  <c:v>5.2141554298203401</c:v>
                </c:pt>
                <c:pt idx="439">
                  <c:v>5.2113390041800498</c:v>
                </c:pt>
                <c:pt idx="440">
                  <c:v>5.2086103476912298</c:v>
                </c:pt>
                <c:pt idx="441">
                  <c:v>5.2057614066943296</c:v>
                </c:pt>
                <c:pt idx="442">
                  <c:v>5.2033643287530698</c:v>
                </c:pt>
                <c:pt idx="443">
                  <c:v>5.2012110602079202</c:v>
                </c:pt>
                <c:pt idx="444">
                  <c:v>5.1998009298417402</c:v>
                </c:pt>
                <c:pt idx="445">
                  <c:v>5.1977607835016402</c:v>
                </c:pt>
                <c:pt idx="446">
                  <c:v>5.1955899499704996</c:v>
                </c:pt>
                <c:pt idx="447">
                  <c:v>5.19308037558877</c:v>
                </c:pt>
                <c:pt idx="448">
                  <c:v>5.1908042079201699</c:v>
                </c:pt>
                <c:pt idx="449">
                  <c:v>5.1885533933051704</c:v>
                </c:pt>
                <c:pt idx="450">
                  <c:v>5.1863279317437696</c:v>
                </c:pt>
                <c:pt idx="451">
                  <c:v>5.1841278232359702</c:v>
                </c:pt>
                <c:pt idx="452">
                  <c:v>5.1819530677817696</c:v>
                </c:pt>
                <c:pt idx="453">
                  <c:v>5.17974168492358</c:v>
                </c:pt>
                <c:pt idx="454">
                  <c:v>5.1776641209197702</c:v>
                </c:pt>
                <c:pt idx="455">
                  <c:v>5.1756583953127402</c:v>
                </c:pt>
                <c:pt idx="456">
                  <c:v>5.1738732612006997</c:v>
                </c:pt>
                <c:pt idx="457">
                  <c:v>5.1718996475635901</c:v>
                </c:pt>
                <c:pt idx="458">
                  <c:v>5.1698863074996204</c:v>
                </c:pt>
                <c:pt idx="459">
                  <c:v>5.1677712605512003</c:v>
                </c:pt>
                <c:pt idx="460">
                  <c:v>5.1657249529766904</c:v>
                </c:pt>
                <c:pt idx="461">
                  <c:v>5.1636854043185103</c:v>
                </c:pt>
                <c:pt idx="462">
                  <c:v>5.1616526145766501</c:v>
                </c:pt>
                <c:pt idx="463">
                  <c:v>5.1596265837511099</c:v>
                </c:pt>
                <c:pt idx="464">
                  <c:v>5.1576073118419004</c:v>
                </c:pt>
                <c:pt idx="465">
                  <c:v>5.1558298676471104</c:v>
                </c:pt>
                <c:pt idx="466">
                  <c:v>5.1536478119719602</c:v>
                </c:pt>
                <c:pt idx="467">
                  <c:v>5.1512962136145601</c:v>
                </c:pt>
                <c:pt idx="468">
                  <c:v>5.1482109074594504</c:v>
                </c:pt>
                <c:pt idx="469">
                  <c:v>5.1459433475741196</c:v>
                </c:pt>
                <c:pt idx="470">
                  <c:v>5.14392936884314</c:v>
                </c:pt>
                <c:pt idx="471">
                  <c:v>5.1424040400645898</c:v>
                </c:pt>
                <c:pt idx="472">
                  <c:v>5.1407209220436902</c:v>
                </c:pt>
                <c:pt idx="473">
                  <c:v>5.1391150835785497</c:v>
                </c:pt>
                <c:pt idx="474">
                  <c:v>5.1375865246691701</c:v>
                </c:pt>
                <c:pt idx="475">
                  <c:v>5.1361352453155504</c:v>
                </c:pt>
                <c:pt idx="476">
                  <c:v>5.1347612455176801</c:v>
                </c:pt>
                <c:pt idx="477">
                  <c:v>5.1331110315048898</c:v>
                </c:pt>
                <c:pt idx="478">
                  <c:v>5.13215671114654</c:v>
                </c:pt>
                <c:pt idx="479">
                  <c:v>5.1315447906719402</c:v>
                </c:pt>
                <c:pt idx="480">
                  <c:v>5.1321236551307097</c:v>
                </c:pt>
                <c:pt idx="481">
                  <c:v>5.1315602456364298</c:v>
                </c:pt>
                <c:pt idx="482">
                  <c:v>5.1307029472386896</c:v>
                </c:pt>
                <c:pt idx="483">
                  <c:v>5.1291982661668403</c:v>
                </c:pt>
                <c:pt idx="484">
                  <c:v>5.1280183102902104</c:v>
                </c:pt>
                <c:pt idx="485">
                  <c:v>5.1268095858381404</c:v>
                </c:pt>
                <c:pt idx="486">
                  <c:v>5.1255720928106197</c:v>
                </c:pt>
                <c:pt idx="487">
                  <c:v>5.1243058312076597</c:v>
                </c:pt>
                <c:pt idx="488">
                  <c:v>5.1230108010292499</c:v>
                </c:pt>
                <c:pt idx="489">
                  <c:v>5.1218816172778601</c:v>
                </c:pt>
                <c:pt idx="490">
                  <c:v>5.1203830886967001</c:v>
                </c:pt>
                <c:pt idx="491">
                  <c:v>5.1187098302882603</c:v>
                </c:pt>
                <c:pt idx="492">
                  <c:v>5.1163947660465903</c:v>
                </c:pt>
                <c:pt idx="493">
                  <c:v>5.1147223549880003</c:v>
                </c:pt>
                <c:pt idx="494">
                  <c:v>5.1132255211065401</c:v>
                </c:pt>
                <c:pt idx="495">
                  <c:v>5.1120988794047104</c:v>
                </c:pt>
                <c:pt idx="496">
                  <c:v>5.1108072386256902</c:v>
                </c:pt>
                <c:pt idx="497">
                  <c:v>5.1095452137719803</c:v>
                </c:pt>
                <c:pt idx="498">
                  <c:v>5.1083971480350199</c:v>
                </c:pt>
                <c:pt idx="499">
                  <c:v>5.1071310976382902</c:v>
                </c:pt>
                <c:pt idx="500">
                  <c:v>5.1058314057732597</c:v>
                </c:pt>
                <c:pt idx="501">
                  <c:v>5.1040118280845004</c:v>
                </c:pt>
                <c:pt idx="502">
                  <c:v>5.1030095365494397</c:v>
                </c:pt>
                <c:pt idx="503">
                  <c:v>5.1023382868126497</c:v>
                </c:pt>
                <c:pt idx="504">
                  <c:v>5.1024394377436098</c:v>
                </c:pt>
                <c:pt idx="505">
                  <c:v>5.1020992524512696</c:v>
                </c:pt>
                <c:pt idx="506">
                  <c:v>5.1017590898050997</c:v>
                </c:pt>
                <c:pt idx="507">
                  <c:v>5.1018603992592597</c:v>
                </c:pt>
                <c:pt idx="508">
                  <c:v>5.1011891948148103</c:v>
                </c:pt>
                <c:pt idx="509">
                  <c:v>5.1001869259259198</c:v>
                </c:pt>
                <c:pt idx="510">
                  <c:v>5.0984121733333296</c:v>
                </c:pt>
                <c:pt idx="511">
                  <c:v>5.09707884</c:v>
                </c:pt>
                <c:pt idx="512">
                  <c:v>5.0957455066666597</c:v>
                </c:pt>
                <c:pt idx="513">
                  <c:v>5.0944121733333301</c:v>
                </c:pt>
                <c:pt idx="514">
                  <c:v>5.0930788400000004</c:v>
                </c:pt>
                <c:pt idx="515">
                  <c:v>5.0917455066666601</c:v>
                </c:pt>
                <c:pt idx="516">
                  <c:v>5.0904121733333296</c:v>
                </c:pt>
                <c:pt idx="517">
                  <c:v>5.08907884</c:v>
                </c:pt>
                <c:pt idx="518">
                  <c:v>5.0877455066666597</c:v>
                </c:pt>
                <c:pt idx="519">
                  <c:v>5.0864121733333301</c:v>
                </c:pt>
                <c:pt idx="520">
                  <c:v>5.0850788400000004</c:v>
                </c:pt>
                <c:pt idx="521">
                  <c:v>5.0837455066666601</c:v>
                </c:pt>
                <c:pt idx="522">
                  <c:v>5.0824121733333296</c:v>
                </c:pt>
                <c:pt idx="523">
                  <c:v>5.08107884</c:v>
                </c:pt>
                <c:pt idx="524">
                  <c:v>5.0797455066666597</c:v>
                </c:pt>
                <c:pt idx="525">
                  <c:v>5.0784121733333301</c:v>
                </c:pt>
                <c:pt idx="526">
                  <c:v>5.0770788400000004</c:v>
                </c:pt>
                <c:pt idx="527">
                  <c:v>5.0757455066666601</c:v>
                </c:pt>
                <c:pt idx="528">
                  <c:v>5.0744121733333296</c:v>
                </c:pt>
                <c:pt idx="529">
                  <c:v>5.07307884</c:v>
                </c:pt>
                <c:pt idx="530">
                  <c:v>5.0717455066666703</c:v>
                </c:pt>
                <c:pt idx="531">
                  <c:v>5.0704121733333301</c:v>
                </c:pt>
                <c:pt idx="532">
                  <c:v>5.0690788400000004</c:v>
                </c:pt>
                <c:pt idx="533">
                  <c:v>5.0677455066666699</c:v>
                </c:pt>
                <c:pt idx="534">
                  <c:v>5.0664121733333296</c:v>
                </c:pt>
                <c:pt idx="535">
                  <c:v>5.06507884</c:v>
                </c:pt>
                <c:pt idx="536">
                  <c:v>5.0637455066666703</c:v>
                </c:pt>
                <c:pt idx="537">
                  <c:v>5.06241217333333</c:v>
                </c:pt>
                <c:pt idx="538">
                  <c:v>5.0610788400000004</c:v>
                </c:pt>
                <c:pt idx="539">
                  <c:v>5.0597455066666699</c:v>
                </c:pt>
                <c:pt idx="540">
                  <c:v>5.0584121733333296</c:v>
                </c:pt>
                <c:pt idx="541">
                  <c:v>5.05707884</c:v>
                </c:pt>
                <c:pt idx="542">
                  <c:v>5.0557455066666703</c:v>
                </c:pt>
                <c:pt idx="543">
                  <c:v>5.05441217333333</c:v>
                </c:pt>
                <c:pt idx="544">
                  <c:v>5.0530788400000004</c:v>
                </c:pt>
                <c:pt idx="545">
                  <c:v>5.0517455066666699</c:v>
                </c:pt>
                <c:pt idx="546">
                  <c:v>5.0504121733333296</c:v>
                </c:pt>
                <c:pt idx="547">
                  <c:v>5.04907884</c:v>
                </c:pt>
                <c:pt idx="548">
                  <c:v>5.0477455066666703</c:v>
                </c:pt>
                <c:pt idx="549">
                  <c:v>5.04641217333333</c:v>
                </c:pt>
                <c:pt idx="550">
                  <c:v>5.0450788400000004</c:v>
                </c:pt>
                <c:pt idx="551">
                  <c:v>5.0437455066666699</c:v>
                </c:pt>
                <c:pt idx="552">
                  <c:v>5.0424121733333402</c:v>
                </c:pt>
                <c:pt idx="553">
                  <c:v>5.0410788399999999</c:v>
                </c:pt>
                <c:pt idx="554">
                  <c:v>5.0397455066666703</c:v>
                </c:pt>
                <c:pt idx="555">
                  <c:v>5.0384121733333398</c:v>
                </c:pt>
                <c:pt idx="556">
                  <c:v>5.0370788400000004</c:v>
                </c:pt>
                <c:pt idx="557">
                  <c:v>5.0357455066666699</c:v>
                </c:pt>
                <c:pt idx="558">
                  <c:v>5.0344121733333402</c:v>
                </c:pt>
                <c:pt idx="559">
                  <c:v>5.0330788399999999</c:v>
                </c:pt>
                <c:pt idx="560">
                  <c:v>5.0317455066666703</c:v>
                </c:pt>
                <c:pt idx="561">
                  <c:v>5.0304121733333398</c:v>
                </c:pt>
                <c:pt idx="562">
                  <c:v>5.0290788400000004</c:v>
                </c:pt>
                <c:pt idx="563">
                  <c:v>5.0277455066666699</c:v>
                </c:pt>
                <c:pt idx="564">
                  <c:v>5.0264121733333402</c:v>
                </c:pt>
                <c:pt idx="565">
                  <c:v>5.0250788399999999</c:v>
                </c:pt>
                <c:pt idx="566">
                  <c:v>5.0237455066666703</c:v>
                </c:pt>
                <c:pt idx="567">
                  <c:v>5.0224121733333398</c:v>
                </c:pt>
                <c:pt idx="568">
                  <c:v>5.0210788400000004</c:v>
                </c:pt>
                <c:pt idx="569">
                  <c:v>5.0197455066666699</c:v>
                </c:pt>
                <c:pt idx="570">
                  <c:v>5.0184121733333402</c:v>
                </c:pt>
                <c:pt idx="571">
                  <c:v>5.0170788400000097</c:v>
                </c:pt>
                <c:pt idx="572">
                  <c:v>5.0157455066666703</c:v>
                </c:pt>
                <c:pt idx="573">
                  <c:v>5.0144121733333398</c:v>
                </c:pt>
                <c:pt idx="574">
                  <c:v>5.0130788400000101</c:v>
                </c:pt>
                <c:pt idx="575">
                  <c:v>5.0117455066666698</c:v>
                </c:pt>
                <c:pt idx="576">
                  <c:v>5.0104121733333402</c:v>
                </c:pt>
                <c:pt idx="577">
                  <c:v>5.0090788400000097</c:v>
                </c:pt>
                <c:pt idx="578">
                  <c:v>5.0077455066666703</c:v>
                </c:pt>
                <c:pt idx="579">
                  <c:v>5.0064121733333398</c:v>
                </c:pt>
                <c:pt idx="580">
                  <c:v>5.0050788400000101</c:v>
                </c:pt>
                <c:pt idx="581">
                  <c:v>5.0037455066666698</c:v>
                </c:pt>
                <c:pt idx="582">
                  <c:v>5.0024121733333402</c:v>
                </c:pt>
                <c:pt idx="583">
                  <c:v>5.0010788400000097</c:v>
                </c:pt>
                <c:pt idx="584">
                  <c:v>4.9997455066666703</c:v>
                </c:pt>
                <c:pt idx="585">
                  <c:v>4.9984121733333398</c:v>
                </c:pt>
                <c:pt idx="586">
                  <c:v>4.9970788400000101</c:v>
                </c:pt>
                <c:pt idx="587">
                  <c:v>4.9957455066666698</c:v>
                </c:pt>
                <c:pt idx="588">
                  <c:v>4.9944121733333402</c:v>
                </c:pt>
                <c:pt idx="589">
                  <c:v>4.9930788400000097</c:v>
                </c:pt>
                <c:pt idx="590">
                  <c:v>4.9917455066666703</c:v>
                </c:pt>
                <c:pt idx="591">
                  <c:v>4.9904121733333398</c:v>
                </c:pt>
                <c:pt idx="592">
                  <c:v>4.9890788400000101</c:v>
                </c:pt>
                <c:pt idx="593">
                  <c:v>4.9877455066666796</c:v>
                </c:pt>
                <c:pt idx="594">
                  <c:v>4.9864121733333402</c:v>
                </c:pt>
                <c:pt idx="595">
                  <c:v>4.9850788400000097</c:v>
                </c:pt>
                <c:pt idx="596">
                  <c:v>4.9837455066666703</c:v>
                </c:pt>
                <c:pt idx="597">
                  <c:v>4.9824121733333397</c:v>
                </c:pt>
                <c:pt idx="598">
                  <c:v>4.9810788400000101</c:v>
                </c:pt>
                <c:pt idx="599">
                  <c:v>4.9797455066666796</c:v>
                </c:pt>
                <c:pt idx="600">
                  <c:v>4.9784121733333402</c:v>
                </c:pt>
                <c:pt idx="601">
                  <c:v>4.9770788400000097</c:v>
                </c:pt>
                <c:pt idx="602">
                  <c:v>4.97574550666668</c:v>
                </c:pt>
                <c:pt idx="603">
                  <c:v>4.9744121733333397</c:v>
                </c:pt>
                <c:pt idx="604">
                  <c:v>4.9730788400000101</c:v>
                </c:pt>
                <c:pt idx="605">
                  <c:v>4.9717455066666796</c:v>
                </c:pt>
                <c:pt idx="606">
                  <c:v>4.9704121733333402</c:v>
                </c:pt>
                <c:pt idx="607">
                  <c:v>4.9690788400000097</c:v>
                </c:pt>
                <c:pt idx="608">
                  <c:v>4.96774550666668</c:v>
                </c:pt>
                <c:pt idx="609">
                  <c:v>4.9664121733333397</c:v>
                </c:pt>
                <c:pt idx="610">
                  <c:v>4.9650788400000101</c:v>
                </c:pt>
                <c:pt idx="611">
                  <c:v>4.9637455066666796</c:v>
                </c:pt>
                <c:pt idx="612">
                  <c:v>4.9624121733333402</c:v>
                </c:pt>
                <c:pt idx="613">
                  <c:v>4.9610788400000096</c:v>
                </c:pt>
                <c:pt idx="614">
                  <c:v>4.95974550666668</c:v>
                </c:pt>
                <c:pt idx="615">
                  <c:v>4.9584121733333397</c:v>
                </c:pt>
                <c:pt idx="616">
                  <c:v>4.9570788400000101</c:v>
                </c:pt>
                <c:pt idx="617">
                  <c:v>4.9557455066666796</c:v>
                </c:pt>
                <c:pt idx="618">
                  <c:v>4.9544121733333402</c:v>
                </c:pt>
                <c:pt idx="619">
                  <c:v>4.9530788400000096</c:v>
                </c:pt>
                <c:pt idx="620">
                  <c:v>4.95174550666668</c:v>
                </c:pt>
                <c:pt idx="621">
                  <c:v>4.9504121733333397</c:v>
                </c:pt>
                <c:pt idx="622">
                  <c:v>4.9490788400000101</c:v>
                </c:pt>
                <c:pt idx="623">
                  <c:v>4.9477455066666796</c:v>
                </c:pt>
                <c:pt idx="624">
                  <c:v>4.9464121733333499</c:v>
                </c:pt>
                <c:pt idx="625">
                  <c:v>4.9450788400000096</c:v>
                </c:pt>
                <c:pt idx="626">
                  <c:v>4.94374550666668</c:v>
                </c:pt>
                <c:pt idx="627">
                  <c:v>4.9424121733333504</c:v>
                </c:pt>
                <c:pt idx="628">
                  <c:v>4.9410788400000101</c:v>
                </c:pt>
                <c:pt idx="629">
                  <c:v>4.9397455066666804</c:v>
                </c:pt>
                <c:pt idx="630">
                  <c:v>4.9384121733333499</c:v>
                </c:pt>
                <c:pt idx="631">
                  <c:v>4.9370788400000096</c:v>
                </c:pt>
                <c:pt idx="632">
                  <c:v>4.93574550666668</c:v>
                </c:pt>
                <c:pt idx="633">
                  <c:v>4.9344121733333504</c:v>
                </c:pt>
                <c:pt idx="634">
                  <c:v>4.9330788400000101</c:v>
                </c:pt>
                <c:pt idx="635">
                  <c:v>4.9317455066666804</c:v>
                </c:pt>
                <c:pt idx="636">
                  <c:v>4.9304121733333499</c:v>
                </c:pt>
                <c:pt idx="637">
                  <c:v>4.9290788400000096</c:v>
                </c:pt>
                <c:pt idx="638">
                  <c:v>4.92774550666668</c:v>
                </c:pt>
                <c:pt idx="639">
                  <c:v>4.9264121733333504</c:v>
                </c:pt>
                <c:pt idx="640">
                  <c:v>4.9250788400000198</c:v>
                </c:pt>
                <c:pt idx="641">
                  <c:v>4.9237455066666804</c:v>
                </c:pt>
                <c:pt idx="642">
                  <c:v>4.9224121733333499</c:v>
                </c:pt>
                <c:pt idx="643">
                  <c:v>4.9210788400000203</c:v>
                </c:pt>
                <c:pt idx="644">
                  <c:v>4.91974550666668</c:v>
                </c:pt>
                <c:pt idx="645">
                  <c:v>4.9184121733333503</c:v>
                </c:pt>
                <c:pt idx="646">
                  <c:v>4.9170788400000198</c:v>
                </c:pt>
                <c:pt idx="647">
                  <c:v>4.9157455066666804</c:v>
                </c:pt>
                <c:pt idx="648">
                  <c:v>4.9144121733333499</c:v>
                </c:pt>
                <c:pt idx="649">
                  <c:v>4.9130788400000203</c:v>
                </c:pt>
                <c:pt idx="650">
                  <c:v>4.91174550666668</c:v>
                </c:pt>
                <c:pt idx="651">
                  <c:v>4.9104121733333503</c:v>
                </c:pt>
                <c:pt idx="652">
                  <c:v>4.9090788400000198</c:v>
                </c:pt>
                <c:pt idx="653">
                  <c:v>4.9077455066666804</c:v>
                </c:pt>
                <c:pt idx="654">
                  <c:v>4.9064121733333499</c:v>
                </c:pt>
                <c:pt idx="655">
                  <c:v>4.9050788400000203</c:v>
                </c:pt>
                <c:pt idx="656">
                  <c:v>4.90374550666668</c:v>
                </c:pt>
                <c:pt idx="657">
                  <c:v>4.9024121733333503</c:v>
                </c:pt>
                <c:pt idx="658">
                  <c:v>4.9010788400000198</c:v>
                </c:pt>
                <c:pt idx="659">
                  <c:v>4.8997455066666804</c:v>
                </c:pt>
                <c:pt idx="660">
                  <c:v>4.8984121733333499</c:v>
                </c:pt>
                <c:pt idx="661">
                  <c:v>4.8970788400000203</c:v>
                </c:pt>
                <c:pt idx="662">
                  <c:v>4.89574550666668</c:v>
                </c:pt>
                <c:pt idx="663">
                  <c:v>4.8944121733333503</c:v>
                </c:pt>
                <c:pt idx="664">
                  <c:v>4.8930788400000198</c:v>
                </c:pt>
                <c:pt idx="665">
                  <c:v>4.8917455066666902</c:v>
                </c:pt>
                <c:pt idx="666">
                  <c:v>4.8904121733333499</c:v>
                </c:pt>
                <c:pt idx="667">
                  <c:v>4.8890788400000202</c:v>
                </c:pt>
                <c:pt idx="668">
                  <c:v>4.8877455066666897</c:v>
                </c:pt>
                <c:pt idx="669">
                  <c:v>4.8864121733333503</c:v>
                </c:pt>
                <c:pt idx="670">
                  <c:v>4.8850788400000198</c:v>
                </c:pt>
                <c:pt idx="671">
                  <c:v>4.8837455066666902</c:v>
                </c:pt>
                <c:pt idx="672">
                  <c:v>4.8824121733333499</c:v>
                </c:pt>
                <c:pt idx="673">
                  <c:v>4.8810788400000202</c:v>
                </c:pt>
                <c:pt idx="674">
                  <c:v>4.8797455066666897</c:v>
                </c:pt>
                <c:pt idx="675">
                  <c:v>4.8784121733333503</c:v>
                </c:pt>
                <c:pt idx="676">
                  <c:v>4.8770788400000198</c:v>
                </c:pt>
                <c:pt idx="677">
                  <c:v>4.8757455066666902</c:v>
                </c:pt>
                <c:pt idx="678">
                  <c:v>4.8744121733333499</c:v>
                </c:pt>
                <c:pt idx="679">
                  <c:v>4.8730788400000202</c:v>
                </c:pt>
                <c:pt idx="680">
                  <c:v>4.8717455066666897</c:v>
                </c:pt>
                <c:pt idx="681">
                  <c:v>4.8704121733333503</c:v>
                </c:pt>
                <c:pt idx="682">
                  <c:v>4.8690788400000198</c:v>
                </c:pt>
                <c:pt idx="683">
                  <c:v>4.8677455066666901</c:v>
                </c:pt>
                <c:pt idx="684">
                  <c:v>4.8664121733333499</c:v>
                </c:pt>
                <c:pt idx="685">
                  <c:v>4.8650788400000202</c:v>
                </c:pt>
                <c:pt idx="686">
                  <c:v>4.8637455066666897</c:v>
                </c:pt>
                <c:pt idx="687">
                  <c:v>4.8624121733333601</c:v>
                </c:pt>
                <c:pt idx="688">
                  <c:v>4.8610788400000198</c:v>
                </c:pt>
                <c:pt idx="689">
                  <c:v>4.8597455066666901</c:v>
                </c:pt>
                <c:pt idx="690">
                  <c:v>4.8584121733333596</c:v>
                </c:pt>
                <c:pt idx="691">
                  <c:v>4.8570788400000202</c:v>
                </c:pt>
                <c:pt idx="692">
                  <c:v>4.8557455066666897</c:v>
                </c:pt>
                <c:pt idx="693">
                  <c:v>4.8544121733333601</c:v>
                </c:pt>
                <c:pt idx="694">
                  <c:v>4.8530788400000198</c:v>
                </c:pt>
                <c:pt idx="695">
                  <c:v>4.8517455066666901</c:v>
                </c:pt>
                <c:pt idx="696">
                  <c:v>4.8504121733333596</c:v>
                </c:pt>
                <c:pt idx="697">
                  <c:v>4.8490788400000202</c:v>
                </c:pt>
                <c:pt idx="698">
                  <c:v>4.8477455066666897</c:v>
                </c:pt>
                <c:pt idx="699">
                  <c:v>4.8464121733333601</c:v>
                </c:pt>
                <c:pt idx="700">
                  <c:v>4.8450788400000198</c:v>
                </c:pt>
                <c:pt idx="701">
                  <c:v>4.8437455066666901</c:v>
                </c:pt>
                <c:pt idx="702">
                  <c:v>4.8424121733333596</c:v>
                </c:pt>
                <c:pt idx="703">
                  <c:v>4.8410788400000202</c:v>
                </c:pt>
                <c:pt idx="704">
                  <c:v>4.8397455066666897</c:v>
                </c:pt>
                <c:pt idx="705">
                  <c:v>4.83841217333336</c:v>
                </c:pt>
                <c:pt idx="706">
                  <c:v>4.8370788400000198</c:v>
                </c:pt>
                <c:pt idx="707">
                  <c:v>4.8357455066666901</c:v>
                </c:pt>
                <c:pt idx="708">
                  <c:v>4.8344121733333596</c:v>
                </c:pt>
                <c:pt idx="709">
                  <c:v>4.83307884000003</c:v>
                </c:pt>
                <c:pt idx="710">
                  <c:v>4.8317455066666897</c:v>
                </c:pt>
                <c:pt idx="711">
                  <c:v>4.83041217333336</c:v>
                </c:pt>
                <c:pt idx="712">
                  <c:v>4.8290788400000304</c:v>
                </c:pt>
                <c:pt idx="713">
                  <c:v>4.8277455066666901</c:v>
                </c:pt>
                <c:pt idx="714">
                  <c:v>4.8264121733333596</c:v>
                </c:pt>
                <c:pt idx="715">
                  <c:v>4.82507884000003</c:v>
                </c:pt>
                <c:pt idx="716">
                  <c:v>4.8237455066666897</c:v>
                </c:pt>
                <c:pt idx="717">
                  <c:v>4.82241217333336</c:v>
                </c:pt>
                <c:pt idx="718">
                  <c:v>4.8210788400000304</c:v>
                </c:pt>
                <c:pt idx="719">
                  <c:v>4.8197455066666901</c:v>
                </c:pt>
                <c:pt idx="720">
                  <c:v>4.8179677288889202</c:v>
                </c:pt>
                <c:pt idx="721">
                  <c:v>4.8169677288889199</c:v>
                </c:pt>
                <c:pt idx="722">
                  <c:v>4.81630106222224</c:v>
                </c:pt>
                <c:pt idx="723">
                  <c:v>4.8164121733333403</c:v>
                </c:pt>
                <c:pt idx="724">
                  <c:v>4.8160788399999896</c:v>
                </c:pt>
                <c:pt idx="725">
                  <c:v>4.8157455066666603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167-4BB0-9FD3-B931DCA40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4240"/>
        <c:axId val="395376984"/>
      </c:lineChart>
      <c:dateAx>
        <c:axId val="39537424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6984"/>
        <c:crosses val="autoZero"/>
        <c:auto val="1"/>
        <c:lblOffset val="100"/>
        <c:baseTimeUnit val="months"/>
        <c:majorUnit val="6"/>
        <c:majorTimeUnit val="years"/>
      </c:dateAx>
      <c:valAx>
        <c:axId val="395376984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898419675410525E-3"/>
              <c:y val="0.375197720352552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4240"/>
        <c:crosses val="autoZero"/>
        <c:crossBetween val="between"/>
        <c:majorUnit val="2"/>
      </c:valAx>
      <c:valAx>
        <c:axId val="395374632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9336"/>
        <c:crosses val="max"/>
        <c:crossBetween val="between"/>
      </c:valAx>
      <c:dateAx>
        <c:axId val="395379336"/>
        <c:scaling>
          <c:orientation val="minMax"/>
        </c:scaling>
        <c:delete val="1"/>
        <c:axPos val="b"/>
        <c:numFmt formatCode="yyyy:mm" sourceLinked="1"/>
        <c:majorTickMark val="out"/>
        <c:minorTickMark val="none"/>
        <c:tickLblPos val="nextTo"/>
        <c:crossAx val="39537463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Year-over-year growth in export value, major trading partners</a:t>
            </a:r>
            <a:endParaRPr lang="en-US" sz="1200" dirty="0"/>
          </a:p>
        </c:rich>
      </c:tx>
      <c:layout>
        <c:manualLayout>
          <c:xMode val="edge"/>
          <c:yMode val="edge"/>
          <c:x val="0.1117300011411617"/>
          <c:y val="3.92844572525228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48850279584585"/>
          <c:y val="0.13445116542048621"/>
          <c:w val="0.85858396097226175"/>
          <c:h val="0.70096043648611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2018Q1</c:v>
                </c:pt>
              </c:strCache>
            </c:strRef>
          </c:tx>
          <c:spPr>
            <a:solidFill>
              <a:srgbClr val="0037A4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China</c:v>
                </c:pt>
                <c:pt idx="1">
                  <c:v>Mexico</c:v>
                </c:pt>
                <c:pt idx="2">
                  <c:v>Canada</c:v>
                </c:pt>
                <c:pt idx="3">
                  <c:v>Europe</c:v>
                </c:pt>
                <c:pt idx="4">
                  <c:v>All 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8.8637577486898156</c:v>
                </c:pt>
                <c:pt idx="1">
                  <c:v>8.6017146276309511</c:v>
                </c:pt>
                <c:pt idx="2">
                  <c:v>9.484417972463465</c:v>
                </c:pt>
                <c:pt idx="3" formatCode="0.00">
                  <c:v>6.171427922621886</c:v>
                </c:pt>
                <c:pt idx="4">
                  <c:v>7.6616865444181226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1B-401B-8530-EF00577578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2018Q2 YTD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China</c:v>
                </c:pt>
                <c:pt idx="1">
                  <c:v>Mexico</c:v>
                </c:pt>
                <c:pt idx="2">
                  <c:v>Canada</c:v>
                </c:pt>
                <c:pt idx="3">
                  <c:v>Europe</c:v>
                </c:pt>
                <c:pt idx="4">
                  <c:v>All 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6.1573537452135119</c:v>
                </c:pt>
                <c:pt idx="1">
                  <c:v>16.323016786373291</c:v>
                </c:pt>
                <c:pt idx="2">
                  <c:v>10.327733261285644</c:v>
                </c:pt>
                <c:pt idx="3" formatCode="0.00">
                  <c:v>16.971246154103792</c:v>
                </c:pt>
                <c:pt idx="4">
                  <c:v>11.124402003777135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1B-401B-8530-EF0057757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626832"/>
        <c:axId val="397624480"/>
      </c:barChart>
      <c:catAx>
        <c:axId val="39762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sz="1300" b="1"/>
            </a:pPr>
            <a:endParaRPr lang="en-US"/>
          </a:p>
        </c:txPr>
        <c:crossAx val="397624480"/>
        <c:crosses val="autoZero"/>
        <c:auto val="1"/>
        <c:lblAlgn val="ctr"/>
        <c:lblOffset val="100"/>
        <c:noMultiLvlLbl val="0"/>
      </c:catAx>
      <c:valAx>
        <c:axId val="397624480"/>
        <c:scaling>
          <c:orientation val="minMax"/>
          <c:max val="20"/>
          <c:min val="0"/>
        </c:scaling>
        <c:delete val="0"/>
        <c:axPos val="l"/>
        <c:majorGridlines>
          <c:spPr>
            <a:ln w="952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 smtClean="0"/>
                  <a:t>YOY </a:t>
                </a:r>
                <a:r>
                  <a:rPr lang="en-US" sz="1200" baseline="0" dirty="0" smtClean="0"/>
                  <a:t>percent change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2.3985507246376811E-2"/>
              <c:y val="0.285724165221854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/>
            </a:pPr>
            <a:endParaRPr lang="en-US"/>
          </a:p>
        </c:txPr>
        <c:crossAx val="397626832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0.16063576971356677"/>
          <c:y val="0.92243573356653663"/>
          <c:w val="0.74077171060139224"/>
          <c:h val="6.0728070468097063E-2"/>
        </c:manualLayout>
      </c:layout>
      <c:overlay val="0"/>
      <c:txPr>
        <a:bodyPr/>
        <a:lstStyle/>
        <a:p>
          <a:pPr>
            <a:defRPr sz="13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99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r>
              <a:rPr lang="en-US" dirty="0"/>
              <a:t>Case </a:t>
            </a:r>
            <a:r>
              <a:rPr lang="en-US" dirty="0" smtClean="0"/>
              <a:t>Shiller</a:t>
            </a:r>
            <a:r>
              <a:rPr lang="en-US" baseline="0" dirty="0" smtClean="0"/>
              <a:t> </a:t>
            </a:r>
            <a:r>
              <a:rPr lang="en-US" dirty="0" smtClean="0"/>
              <a:t>Home </a:t>
            </a:r>
            <a:r>
              <a:rPr lang="en-US" dirty="0"/>
              <a:t>Price </a:t>
            </a:r>
            <a:r>
              <a:rPr lang="en-US" dirty="0" smtClean="0"/>
              <a:t>Index, SA</a:t>
            </a:r>
          </a:p>
          <a:p>
            <a:pPr>
              <a:defRPr sz="1299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r>
              <a:rPr lang="en-US" sz="1200" dirty="0" smtClean="0"/>
              <a:t>Year–over-year</a:t>
            </a:r>
            <a:r>
              <a:rPr lang="en-US" sz="1200" baseline="0" dirty="0" smtClean="0"/>
              <a:t> percent </a:t>
            </a:r>
            <a:r>
              <a:rPr lang="en-US" sz="1200" dirty="0" smtClean="0"/>
              <a:t>Change</a:t>
            </a:r>
            <a:endParaRPr lang="en-US" sz="1200" dirty="0"/>
          </a:p>
        </c:rich>
      </c:tx>
      <c:layout>
        <c:manualLayout>
          <c:xMode val="edge"/>
          <c:yMode val="edge"/>
          <c:x val="0.2703789947360975"/>
          <c:y val="2.1623694912768607E-3"/>
        </c:manualLayout>
      </c:layout>
      <c:overlay val="0"/>
      <c:spPr>
        <a:noFill/>
        <a:ln w="2538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096055909903116"/>
          <c:y val="0.13623514414480475"/>
          <c:w val="0.83319051593363369"/>
          <c:h val="0.6914642130407886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000000">
                <a:lumMod val="75000"/>
                <a:lumOff val="25000"/>
                <a:alpha val="25000"/>
              </a:srgbClr>
            </a:solidFill>
          </c:spPr>
          <c:invertIfNegative val="0"/>
          <c:cat>
            <c:numRef>
              <c:f>Sheet1!$A$2:$A$341</c:f>
              <c:numCache>
                <c:formatCode>mm/dd/yyyy</c:formatCode>
                <c:ptCount val="34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</c:numCache>
            </c:numRef>
          </c:cat>
          <c:val>
            <c:numRef>
              <c:f>Sheet1!$D$2:$D$341</c:f>
              <c:numCache>
                <c:formatCode>General</c:formatCode>
                <c:ptCount val="3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5A-43F5-9105-96D93BB7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7624088"/>
        <c:axId val="397628400"/>
      </c:barChar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Seattle</c:v>
                </c:pt>
              </c:strCache>
            </c:strRef>
          </c:tx>
          <c:spPr>
            <a:ln w="3175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Sheet1!$A$2:$A$341</c:f>
              <c:numCache>
                <c:formatCode>mm/dd/yyyy</c:formatCode>
                <c:ptCount val="34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</c:numCache>
            </c:numRef>
          </c:cat>
          <c:val>
            <c:numRef>
              <c:f>Sheet1!$B$2:$B$341</c:f>
              <c:numCache>
                <c:formatCode>0.00</c:formatCode>
                <c:ptCount val="340"/>
                <c:pt idx="0">
                  <c:v>58.89</c:v>
                </c:pt>
                <c:pt idx="1">
                  <c:v>60.96</c:v>
                </c:pt>
                <c:pt idx="2">
                  <c:v>62.95</c:v>
                </c:pt>
                <c:pt idx="3">
                  <c:v>65.459999999999994</c:v>
                </c:pt>
                <c:pt idx="4">
                  <c:v>66.55</c:v>
                </c:pt>
                <c:pt idx="5">
                  <c:v>67.42</c:v>
                </c:pt>
                <c:pt idx="6">
                  <c:v>67.58</c:v>
                </c:pt>
                <c:pt idx="7">
                  <c:v>67.849999999999994</c:v>
                </c:pt>
                <c:pt idx="8">
                  <c:v>67.510000000000005</c:v>
                </c:pt>
                <c:pt idx="9">
                  <c:v>67.25</c:v>
                </c:pt>
                <c:pt idx="10">
                  <c:v>66.930000000000007</c:v>
                </c:pt>
                <c:pt idx="11">
                  <c:v>66.77</c:v>
                </c:pt>
                <c:pt idx="12">
                  <c:v>66.260000000000005</c:v>
                </c:pt>
                <c:pt idx="13">
                  <c:v>65.61</c:v>
                </c:pt>
                <c:pt idx="14">
                  <c:v>65.13</c:v>
                </c:pt>
                <c:pt idx="15">
                  <c:v>65.45</c:v>
                </c:pt>
                <c:pt idx="16">
                  <c:v>65.75</c:v>
                </c:pt>
                <c:pt idx="17">
                  <c:v>66.069999999999993</c:v>
                </c:pt>
                <c:pt idx="18">
                  <c:v>66.25</c:v>
                </c:pt>
                <c:pt idx="19">
                  <c:v>66.34</c:v>
                </c:pt>
                <c:pt idx="20">
                  <c:v>66.41</c:v>
                </c:pt>
                <c:pt idx="21">
                  <c:v>66.17</c:v>
                </c:pt>
                <c:pt idx="22">
                  <c:v>66.180000000000007</c:v>
                </c:pt>
                <c:pt idx="23">
                  <c:v>66.08</c:v>
                </c:pt>
                <c:pt idx="24">
                  <c:v>66.319999999999993</c:v>
                </c:pt>
                <c:pt idx="25">
                  <c:v>66.48</c:v>
                </c:pt>
                <c:pt idx="26">
                  <c:v>66.81</c:v>
                </c:pt>
                <c:pt idx="27">
                  <c:v>67.239999999999995</c:v>
                </c:pt>
                <c:pt idx="28">
                  <c:v>67.3</c:v>
                </c:pt>
                <c:pt idx="29">
                  <c:v>67.319999999999993</c:v>
                </c:pt>
                <c:pt idx="30">
                  <c:v>67.319999999999993</c:v>
                </c:pt>
                <c:pt idx="31">
                  <c:v>67.11</c:v>
                </c:pt>
                <c:pt idx="32">
                  <c:v>66.900000000000006</c:v>
                </c:pt>
                <c:pt idx="33">
                  <c:v>67.430000000000007</c:v>
                </c:pt>
                <c:pt idx="34">
                  <c:v>67.59</c:v>
                </c:pt>
                <c:pt idx="35">
                  <c:v>67.849999999999994</c:v>
                </c:pt>
                <c:pt idx="36">
                  <c:v>68.209999999999994</c:v>
                </c:pt>
                <c:pt idx="37">
                  <c:v>68.650000000000006</c:v>
                </c:pt>
                <c:pt idx="38">
                  <c:v>68.790000000000006</c:v>
                </c:pt>
                <c:pt idx="39">
                  <c:v>68.290000000000006</c:v>
                </c:pt>
                <c:pt idx="40">
                  <c:v>67.86</c:v>
                </c:pt>
                <c:pt idx="41">
                  <c:v>67.58</c:v>
                </c:pt>
                <c:pt idx="42">
                  <c:v>67.55</c:v>
                </c:pt>
                <c:pt idx="43">
                  <c:v>68.010000000000005</c:v>
                </c:pt>
                <c:pt idx="44">
                  <c:v>68.72</c:v>
                </c:pt>
                <c:pt idx="45">
                  <c:v>69.150000000000006</c:v>
                </c:pt>
                <c:pt idx="46">
                  <c:v>69.66</c:v>
                </c:pt>
                <c:pt idx="47">
                  <c:v>69.900000000000006</c:v>
                </c:pt>
                <c:pt idx="48">
                  <c:v>70.569999999999993</c:v>
                </c:pt>
                <c:pt idx="49">
                  <c:v>70.41</c:v>
                </c:pt>
                <c:pt idx="50">
                  <c:v>70.38</c:v>
                </c:pt>
                <c:pt idx="51">
                  <c:v>70.66</c:v>
                </c:pt>
                <c:pt idx="52">
                  <c:v>71.22</c:v>
                </c:pt>
                <c:pt idx="53">
                  <c:v>71.41</c:v>
                </c:pt>
                <c:pt idx="54">
                  <c:v>71.48</c:v>
                </c:pt>
                <c:pt idx="55">
                  <c:v>71.37</c:v>
                </c:pt>
                <c:pt idx="56">
                  <c:v>71.47</c:v>
                </c:pt>
                <c:pt idx="57">
                  <c:v>71.7</c:v>
                </c:pt>
                <c:pt idx="58">
                  <c:v>72</c:v>
                </c:pt>
                <c:pt idx="59">
                  <c:v>72.12</c:v>
                </c:pt>
                <c:pt idx="60">
                  <c:v>72.5</c:v>
                </c:pt>
                <c:pt idx="61">
                  <c:v>72</c:v>
                </c:pt>
                <c:pt idx="62">
                  <c:v>71.959999999999994</c:v>
                </c:pt>
                <c:pt idx="63">
                  <c:v>71.55</c:v>
                </c:pt>
                <c:pt idx="64">
                  <c:v>71.569999999999993</c:v>
                </c:pt>
                <c:pt idx="65">
                  <c:v>71.430000000000007</c:v>
                </c:pt>
                <c:pt idx="66">
                  <c:v>71.98</c:v>
                </c:pt>
                <c:pt idx="67">
                  <c:v>72.34</c:v>
                </c:pt>
                <c:pt idx="68">
                  <c:v>72.61</c:v>
                </c:pt>
                <c:pt idx="69">
                  <c:v>72.8</c:v>
                </c:pt>
                <c:pt idx="70">
                  <c:v>72.959999999999994</c:v>
                </c:pt>
                <c:pt idx="71">
                  <c:v>73.239999999999995</c:v>
                </c:pt>
                <c:pt idx="72">
                  <c:v>73.17</c:v>
                </c:pt>
                <c:pt idx="73">
                  <c:v>73.28</c:v>
                </c:pt>
                <c:pt idx="74">
                  <c:v>73.739999999999995</c:v>
                </c:pt>
                <c:pt idx="75">
                  <c:v>73.92</c:v>
                </c:pt>
                <c:pt idx="76">
                  <c:v>73.900000000000006</c:v>
                </c:pt>
                <c:pt idx="77">
                  <c:v>74.010000000000005</c:v>
                </c:pt>
                <c:pt idx="78">
                  <c:v>73.989999999999995</c:v>
                </c:pt>
                <c:pt idx="79">
                  <c:v>74.45</c:v>
                </c:pt>
                <c:pt idx="80">
                  <c:v>74.28</c:v>
                </c:pt>
                <c:pt idx="81">
                  <c:v>74.680000000000007</c:v>
                </c:pt>
                <c:pt idx="82">
                  <c:v>74.72</c:v>
                </c:pt>
                <c:pt idx="83">
                  <c:v>75.150000000000006</c:v>
                </c:pt>
                <c:pt idx="84">
                  <c:v>75.73</c:v>
                </c:pt>
                <c:pt idx="85">
                  <c:v>76.33</c:v>
                </c:pt>
                <c:pt idx="86">
                  <c:v>76.87</c:v>
                </c:pt>
                <c:pt idx="87">
                  <c:v>77.86</c:v>
                </c:pt>
                <c:pt idx="88">
                  <c:v>78.78</c:v>
                </c:pt>
                <c:pt idx="89">
                  <c:v>79.650000000000006</c:v>
                </c:pt>
                <c:pt idx="90">
                  <c:v>80.67</c:v>
                </c:pt>
                <c:pt idx="91">
                  <c:v>81.11</c:v>
                </c:pt>
                <c:pt idx="92">
                  <c:v>81.69</c:v>
                </c:pt>
                <c:pt idx="93">
                  <c:v>82.06</c:v>
                </c:pt>
                <c:pt idx="94">
                  <c:v>82.77</c:v>
                </c:pt>
                <c:pt idx="95">
                  <c:v>83.67</c:v>
                </c:pt>
                <c:pt idx="96">
                  <c:v>84.48</c:v>
                </c:pt>
                <c:pt idx="97">
                  <c:v>85.65</c:v>
                </c:pt>
                <c:pt idx="98">
                  <c:v>86.3</c:v>
                </c:pt>
                <c:pt idx="99">
                  <c:v>87</c:v>
                </c:pt>
                <c:pt idx="100">
                  <c:v>87.58</c:v>
                </c:pt>
                <c:pt idx="101">
                  <c:v>88.38</c:v>
                </c:pt>
                <c:pt idx="102">
                  <c:v>89.16</c:v>
                </c:pt>
                <c:pt idx="103">
                  <c:v>89.77</c:v>
                </c:pt>
                <c:pt idx="104">
                  <c:v>90.48</c:v>
                </c:pt>
                <c:pt idx="105">
                  <c:v>91.14</c:v>
                </c:pt>
                <c:pt idx="106">
                  <c:v>91.82</c:v>
                </c:pt>
                <c:pt idx="107">
                  <c:v>92.13</c:v>
                </c:pt>
                <c:pt idx="108">
                  <c:v>92.71</c:v>
                </c:pt>
                <c:pt idx="109">
                  <c:v>93.1</c:v>
                </c:pt>
                <c:pt idx="110">
                  <c:v>93.88</c:v>
                </c:pt>
                <c:pt idx="111">
                  <c:v>94.7</c:v>
                </c:pt>
                <c:pt idx="112">
                  <c:v>95.43</c:v>
                </c:pt>
                <c:pt idx="113">
                  <c:v>96.33</c:v>
                </c:pt>
                <c:pt idx="114">
                  <c:v>96.76</c:v>
                </c:pt>
                <c:pt idx="115">
                  <c:v>97.46</c:v>
                </c:pt>
                <c:pt idx="116">
                  <c:v>98.2</c:v>
                </c:pt>
                <c:pt idx="117">
                  <c:v>99.21</c:v>
                </c:pt>
                <c:pt idx="118">
                  <c:v>100.05</c:v>
                </c:pt>
                <c:pt idx="119">
                  <c:v>100.53</c:v>
                </c:pt>
                <c:pt idx="120">
                  <c:v>101.08</c:v>
                </c:pt>
                <c:pt idx="121">
                  <c:v>101.66</c:v>
                </c:pt>
                <c:pt idx="122">
                  <c:v>102.94</c:v>
                </c:pt>
                <c:pt idx="123">
                  <c:v>103.48</c:v>
                </c:pt>
                <c:pt idx="124">
                  <c:v>104.22</c:v>
                </c:pt>
                <c:pt idx="125">
                  <c:v>104.43</c:v>
                </c:pt>
                <c:pt idx="126">
                  <c:v>104.94</c:v>
                </c:pt>
                <c:pt idx="127">
                  <c:v>105.22</c:v>
                </c:pt>
                <c:pt idx="128">
                  <c:v>105.62</c:v>
                </c:pt>
                <c:pt idx="129">
                  <c:v>105.82</c:v>
                </c:pt>
                <c:pt idx="130">
                  <c:v>106.4</c:v>
                </c:pt>
                <c:pt idx="131">
                  <c:v>107.29</c:v>
                </c:pt>
                <c:pt idx="132">
                  <c:v>107.77</c:v>
                </c:pt>
                <c:pt idx="133">
                  <c:v>107.91</c:v>
                </c:pt>
                <c:pt idx="134">
                  <c:v>108.15</c:v>
                </c:pt>
                <c:pt idx="135">
                  <c:v>109.03</c:v>
                </c:pt>
                <c:pt idx="136">
                  <c:v>109.24</c:v>
                </c:pt>
                <c:pt idx="137">
                  <c:v>109.74</c:v>
                </c:pt>
                <c:pt idx="138">
                  <c:v>109.99</c:v>
                </c:pt>
                <c:pt idx="139">
                  <c:v>110.55</c:v>
                </c:pt>
                <c:pt idx="140">
                  <c:v>111.21</c:v>
                </c:pt>
                <c:pt idx="141">
                  <c:v>111.6</c:v>
                </c:pt>
                <c:pt idx="142">
                  <c:v>112.04</c:v>
                </c:pt>
                <c:pt idx="143">
                  <c:v>112.07</c:v>
                </c:pt>
                <c:pt idx="144">
                  <c:v>112.84</c:v>
                </c:pt>
                <c:pt idx="145">
                  <c:v>113.26</c:v>
                </c:pt>
                <c:pt idx="146">
                  <c:v>113.57</c:v>
                </c:pt>
                <c:pt idx="147">
                  <c:v>113.53</c:v>
                </c:pt>
                <c:pt idx="148">
                  <c:v>113.73</c:v>
                </c:pt>
                <c:pt idx="149">
                  <c:v>114.05</c:v>
                </c:pt>
                <c:pt idx="150">
                  <c:v>114.46</c:v>
                </c:pt>
                <c:pt idx="151">
                  <c:v>114.76</c:v>
                </c:pt>
                <c:pt idx="152">
                  <c:v>115.05</c:v>
                </c:pt>
                <c:pt idx="153">
                  <c:v>115.43</c:v>
                </c:pt>
                <c:pt idx="154">
                  <c:v>115.91</c:v>
                </c:pt>
                <c:pt idx="155">
                  <c:v>116.63</c:v>
                </c:pt>
                <c:pt idx="156">
                  <c:v>116.85</c:v>
                </c:pt>
                <c:pt idx="157">
                  <c:v>117.48</c:v>
                </c:pt>
                <c:pt idx="158">
                  <c:v>118</c:v>
                </c:pt>
                <c:pt idx="159">
                  <c:v>118.47</c:v>
                </c:pt>
                <c:pt idx="160">
                  <c:v>118.89</c:v>
                </c:pt>
                <c:pt idx="161">
                  <c:v>119.36</c:v>
                </c:pt>
                <c:pt idx="162">
                  <c:v>119.97</c:v>
                </c:pt>
                <c:pt idx="163">
                  <c:v>121.02</c:v>
                </c:pt>
                <c:pt idx="164">
                  <c:v>121.7</c:v>
                </c:pt>
                <c:pt idx="165">
                  <c:v>122.83</c:v>
                </c:pt>
                <c:pt idx="166">
                  <c:v>123.52</c:v>
                </c:pt>
                <c:pt idx="167">
                  <c:v>124.84</c:v>
                </c:pt>
                <c:pt idx="168">
                  <c:v>125.58</c:v>
                </c:pt>
                <c:pt idx="169">
                  <c:v>126.58</c:v>
                </c:pt>
                <c:pt idx="170">
                  <c:v>127.53</c:v>
                </c:pt>
                <c:pt idx="171">
                  <c:v>128.6</c:v>
                </c:pt>
                <c:pt idx="172">
                  <c:v>129.88</c:v>
                </c:pt>
                <c:pt idx="173">
                  <c:v>131.09</c:v>
                </c:pt>
                <c:pt idx="174">
                  <c:v>132.26</c:v>
                </c:pt>
                <c:pt idx="175">
                  <c:v>133.12</c:v>
                </c:pt>
                <c:pt idx="176">
                  <c:v>134.22999999999999</c:v>
                </c:pt>
                <c:pt idx="177">
                  <c:v>135.24</c:v>
                </c:pt>
                <c:pt idx="178">
                  <c:v>137.28</c:v>
                </c:pt>
                <c:pt idx="179">
                  <c:v>139.12</c:v>
                </c:pt>
                <c:pt idx="180">
                  <c:v>141.63</c:v>
                </c:pt>
                <c:pt idx="181">
                  <c:v>143.03</c:v>
                </c:pt>
                <c:pt idx="182">
                  <c:v>145.33000000000001</c:v>
                </c:pt>
                <c:pt idx="183">
                  <c:v>146.77000000000001</c:v>
                </c:pt>
                <c:pt idx="184">
                  <c:v>148.77000000000001</c:v>
                </c:pt>
                <c:pt idx="185">
                  <c:v>150.79</c:v>
                </c:pt>
                <c:pt idx="186">
                  <c:v>152.83000000000001</c:v>
                </c:pt>
                <c:pt idx="187">
                  <c:v>155.11000000000001</c:v>
                </c:pt>
                <c:pt idx="188">
                  <c:v>157.53</c:v>
                </c:pt>
                <c:pt idx="189">
                  <c:v>159.83000000000001</c:v>
                </c:pt>
                <c:pt idx="190">
                  <c:v>162.47999999999999</c:v>
                </c:pt>
                <c:pt idx="191">
                  <c:v>164.83</c:v>
                </c:pt>
                <c:pt idx="192">
                  <c:v>167.42</c:v>
                </c:pt>
                <c:pt idx="193">
                  <c:v>169.47</c:v>
                </c:pt>
                <c:pt idx="194">
                  <c:v>171.8</c:v>
                </c:pt>
                <c:pt idx="195">
                  <c:v>173.09</c:v>
                </c:pt>
                <c:pt idx="196">
                  <c:v>174.69</c:v>
                </c:pt>
                <c:pt idx="197">
                  <c:v>176.54</c:v>
                </c:pt>
                <c:pt idx="198">
                  <c:v>178.28</c:v>
                </c:pt>
                <c:pt idx="199">
                  <c:v>179.77</c:v>
                </c:pt>
                <c:pt idx="200">
                  <c:v>181.02</c:v>
                </c:pt>
                <c:pt idx="201">
                  <c:v>182.1</c:v>
                </c:pt>
                <c:pt idx="202">
                  <c:v>183.42</c:v>
                </c:pt>
                <c:pt idx="203">
                  <c:v>184.74</c:v>
                </c:pt>
                <c:pt idx="204">
                  <c:v>186.38</c:v>
                </c:pt>
                <c:pt idx="205">
                  <c:v>188.02</c:v>
                </c:pt>
                <c:pt idx="206">
                  <c:v>189.55</c:v>
                </c:pt>
                <c:pt idx="207">
                  <c:v>189.96</c:v>
                </c:pt>
                <c:pt idx="208">
                  <c:v>190.52</c:v>
                </c:pt>
                <c:pt idx="209">
                  <c:v>190.38</c:v>
                </c:pt>
                <c:pt idx="210">
                  <c:v>190.2</c:v>
                </c:pt>
                <c:pt idx="211">
                  <c:v>189.58</c:v>
                </c:pt>
                <c:pt idx="212">
                  <c:v>189.15</c:v>
                </c:pt>
                <c:pt idx="213">
                  <c:v>187.88</c:v>
                </c:pt>
                <c:pt idx="214">
                  <c:v>186.46</c:v>
                </c:pt>
                <c:pt idx="215">
                  <c:v>185.73</c:v>
                </c:pt>
                <c:pt idx="216">
                  <c:v>184.46</c:v>
                </c:pt>
                <c:pt idx="217">
                  <c:v>183.54</c:v>
                </c:pt>
                <c:pt idx="218">
                  <c:v>181.73</c:v>
                </c:pt>
                <c:pt idx="219">
                  <c:v>180.76</c:v>
                </c:pt>
                <c:pt idx="220">
                  <c:v>178.42</c:v>
                </c:pt>
                <c:pt idx="221">
                  <c:v>176.61</c:v>
                </c:pt>
                <c:pt idx="222">
                  <c:v>174.22</c:v>
                </c:pt>
                <c:pt idx="223">
                  <c:v>172.53</c:v>
                </c:pt>
                <c:pt idx="224">
                  <c:v>170.3</c:v>
                </c:pt>
                <c:pt idx="225">
                  <c:v>168.52</c:v>
                </c:pt>
                <c:pt idx="226">
                  <c:v>165.55</c:v>
                </c:pt>
                <c:pt idx="227">
                  <c:v>161.07</c:v>
                </c:pt>
                <c:pt idx="228">
                  <c:v>157.16</c:v>
                </c:pt>
                <c:pt idx="229">
                  <c:v>155.79</c:v>
                </c:pt>
                <c:pt idx="230">
                  <c:v>152.26</c:v>
                </c:pt>
                <c:pt idx="231">
                  <c:v>150.47</c:v>
                </c:pt>
                <c:pt idx="232">
                  <c:v>148.56</c:v>
                </c:pt>
                <c:pt idx="233">
                  <c:v>147.85</c:v>
                </c:pt>
                <c:pt idx="234">
                  <c:v>147.13</c:v>
                </c:pt>
                <c:pt idx="235">
                  <c:v>146.97</c:v>
                </c:pt>
                <c:pt idx="236">
                  <c:v>146.63</c:v>
                </c:pt>
                <c:pt idx="237">
                  <c:v>147.59</c:v>
                </c:pt>
                <c:pt idx="238">
                  <c:v>147.96</c:v>
                </c:pt>
                <c:pt idx="239">
                  <c:v>148.57</c:v>
                </c:pt>
                <c:pt idx="240">
                  <c:v>148.04</c:v>
                </c:pt>
                <c:pt idx="241">
                  <c:v>147.46</c:v>
                </c:pt>
                <c:pt idx="242">
                  <c:v>146.97999999999999</c:v>
                </c:pt>
                <c:pt idx="243">
                  <c:v>146.22999999999999</c:v>
                </c:pt>
                <c:pt idx="244">
                  <c:v>146.13999999999999</c:v>
                </c:pt>
                <c:pt idx="245">
                  <c:v>144.86000000000001</c:v>
                </c:pt>
                <c:pt idx="246">
                  <c:v>144.38</c:v>
                </c:pt>
                <c:pt idx="247">
                  <c:v>143.22</c:v>
                </c:pt>
                <c:pt idx="248">
                  <c:v>142.80000000000001</c:v>
                </c:pt>
                <c:pt idx="249">
                  <c:v>141.69</c:v>
                </c:pt>
                <c:pt idx="250">
                  <c:v>141.13999999999999</c:v>
                </c:pt>
                <c:pt idx="251">
                  <c:v>139.93</c:v>
                </c:pt>
                <c:pt idx="252">
                  <c:v>138.46</c:v>
                </c:pt>
                <c:pt idx="253">
                  <c:v>136.74</c:v>
                </c:pt>
                <c:pt idx="254">
                  <c:v>135.97999999999999</c:v>
                </c:pt>
                <c:pt idx="255">
                  <c:v>136.05000000000001</c:v>
                </c:pt>
                <c:pt idx="256">
                  <c:v>135.6</c:v>
                </c:pt>
                <c:pt idx="257">
                  <c:v>135.32</c:v>
                </c:pt>
                <c:pt idx="258">
                  <c:v>134.76</c:v>
                </c:pt>
                <c:pt idx="259">
                  <c:v>134.46</c:v>
                </c:pt>
                <c:pt idx="260">
                  <c:v>133.54</c:v>
                </c:pt>
                <c:pt idx="261">
                  <c:v>133.12</c:v>
                </c:pt>
                <c:pt idx="262">
                  <c:v>132.47999999999999</c:v>
                </c:pt>
                <c:pt idx="263">
                  <c:v>132.43</c:v>
                </c:pt>
                <c:pt idx="264">
                  <c:v>133.22</c:v>
                </c:pt>
                <c:pt idx="265">
                  <c:v>132.88</c:v>
                </c:pt>
                <c:pt idx="266">
                  <c:v>133.97</c:v>
                </c:pt>
                <c:pt idx="267">
                  <c:v>134.49</c:v>
                </c:pt>
                <c:pt idx="268">
                  <c:v>136.07</c:v>
                </c:pt>
                <c:pt idx="269">
                  <c:v>137.46</c:v>
                </c:pt>
                <c:pt idx="270">
                  <c:v>138.69</c:v>
                </c:pt>
                <c:pt idx="271">
                  <c:v>138.97999999999999</c:v>
                </c:pt>
                <c:pt idx="272">
                  <c:v>140.13999999999999</c:v>
                </c:pt>
                <c:pt idx="273">
                  <c:v>140.97999999999999</c:v>
                </c:pt>
                <c:pt idx="274">
                  <c:v>142.72</c:v>
                </c:pt>
                <c:pt idx="275">
                  <c:v>143.61000000000001</c:v>
                </c:pt>
                <c:pt idx="276">
                  <c:v>144.94999999999999</c:v>
                </c:pt>
                <c:pt idx="277">
                  <c:v>145.16</c:v>
                </c:pt>
                <c:pt idx="278">
                  <c:v>147.86000000000001</c:v>
                </c:pt>
                <c:pt idx="279">
                  <c:v>149.34</c:v>
                </c:pt>
                <c:pt idx="280">
                  <c:v>151.97</c:v>
                </c:pt>
                <c:pt idx="281">
                  <c:v>153.5</c:v>
                </c:pt>
                <c:pt idx="282">
                  <c:v>155.99</c:v>
                </c:pt>
                <c:pt idx="283">
                  <c:v>157.44</c:v>
                </c:pt>
                <c:pt idx="284">
                  <c:v>158.96</c:v>
                </c:pt>
                <c:pt idx="285">
                  <c:v>159.82</c:v>
                </c:pt>
                <c:pt idx="286">
                  <c:v>160.80000000000001</c:v>
                </c:pt>
                <c:pt idx="287">
                  <c:v>161.65</c:v>
                </c:pt>
                <c:pt idx="288">
                  <c:v>162.27000000000001</c:v>
                </c:pt>
                <c:pt idx="289">
                  <c:v>163.55000000000001</c:v>
                </c:pt>
                <c:pt idx="290">
                  <c:v>164.51</c:v>
                </c:pt>
                <c:pt idx="291">
                  <c:v>165.52</c:v>
                </c:pt>
                <c:pt idx="292">
                  <c:v>165.88</c:v>
                </c:pt>
                <c:pt idx="293">
                  <c:v>166.55</c:v>
                </c:pt>
                <c:pt idx="294">
                  <c:v>167.21</c:v>
                </c:pt>
                <c:pt idx="295">
                  <c:v>167.97</c:v>
                </c:pt>
                <c:pt idx="296">
                  <c:v>168.69</c:v>
                </c:pt>
                <c:pt idx="297">
                  <c:v>169.96</c:v>
                </c:pt>
                <c:pt idx="298">
                  <c:v>170.75</c:v>
                </c:pt>
                <c:pt idx="299">
                  <c:v>172.42</c:v>
                </c:pt>
                <c:pt idx="300">
                  <c:v>173.28</c:v>
                </c:pt>
                <c:pt idx="301">
                  <c:v>174.78</c:v>
                </c:pt>
                <c:pt idx="302">
                  <c:v>176.23</c:v>
                </c:pt>
                <c:pt idx="303">
                  <c:v>177.3</c:v>
                </c:pt>
                <c:pt idx="304">
                  <c:v>177.96</c:v>
                </c:pt>
                <c:pt idx="305">
                  <c:v>178.71</c:v>
                </c:pt>
                <c:pt idx="306">
                  <c:v>179.44</c:v>
                </c:pt>
                <c:pt idx="307">
                  <c:v>180.99</c:v>
                </c:pt>
                <c:pt idx="308">
                  <c:v>182.89</c:v>
                </c:pt>
                <c:pt idx="309">
                  <c:v>185.17</c:v>
                </c:pt>
                <c:pt idx="310">
                  <c:v>187.5</c:v>
                </c:pt>
                <c:pt idx="311">
                  <c:v>189.28</c:v>
                </c:pt>
                <c:pt idx="312">
                  <c:v>191.33</c:v>
                </c:pt>
                <c:pt idx="313">
                  <c:v>193.2</c:v>
                </c:pt>
                <c:pt idx="314">
                  <c:v>194.87</c:v>
                </c:pt>
                <c:pt idx="315">
                  <c:v>195.77</c:v>
                </c:pt>
                <c:pt idx="316">
                  <c:v>196.85</c:v>
                </c:pt>
                <c:pt idx="317">
                  <c:v>198.39</c:v>
                </c:pt>
                <c:pt idx="318">
                  <c:v>199.73</c:v>
                </c:pt>
                <c:pt idx="319" formatCode="General">
                  <c:v>201.61</c:v>
                </c:pt>
                <c:pt idx="320" formatCode="General">
                  <c:v>203.34</c:v>
                </c:pt>
                <c:pt idx="321" formatCode="General">
                  <c:v>204.99</c:v>
                </c:pt>
                <c:pt idx="322" formatCode="General">
                  <c:v>207.07</c:v>
                </c:pt>
                <c:pt idx="323" formatCode="General">
                  <c:v>209.69</c:v>
                </c:pt>
                <c:pt idx="324" formatCode="General">
                  <c:v>212.76</c:v>
                </c:pt>
                <c:pt idx="325" formatCode="General">
                  <c:v>216.29</c:v>
                </c:pt>
                <c:pt idx="326" formatCode="General">
                  <c:v>218.56</c:v>
                </c:pt>
                <c:pt idx="327" formatCode="General">
                  <c:v>220.81</c:v>
                </c:pt>
                <c:pt idx="328" formatCode="General">
                  <c:v>223.04</c:v>
                </c:pt>
                <c:pt idx="329" formatCode="General">
                  <c:v>224.92</c:v>
                </c:pt>
                <c:pt idx="330" formatCode="General">
                  <c:v>226.79</c:v>
                </c:pt>
                <c:pt idx="331" formatCode="General">
                  <c:v>228.38</c:v>
                </c:pt>
                <c:pt idx="332" formatCode="General">
                  <c:v>229.74</c:v>
                </c:pt>
                <c:pt idx="333" formatCode="General">
                  <c:v>231.06</c:v>
                </c:pt>
                <c:pt idx="334" formatCode="General">
                  <c:v>233.46</c:v>
                </c:pt>
                <c:pt idx="335" formatCode="General">
                  <c:v>236.38</c:v>
                </c:pt>
                <c:pt idx="336" formatCode="General">
                  <c:v>240</c:v>
                </c:pt>
                <c:pt idx="337" formatCode="General">
                  <c:v>243.71</c:v>
                </c:pt>
                <c:pt idx="338" formatCode="General">
                  <c:v>246.83</c:v>
                </c:pt>
                <c:pt idx="339" formatCode="General">
                  <c:v>249.61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5A-43F5-9105-96D93BB7C9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 w="31750">
              <a:solidFill>
                <a:srgbClr val="0037A4"/>
              </a:solidFill>
            </a:ln>
          </c:spPr>
          <c:marker>
            <c:symbol val="none"/>
          </c:marker>
          <c:cat>
            <c:numRef>
              <c:f>Sheet1!$A$2:$A$341</c:f>
              <c:numCache>
                <c:formatCode>mm/dd/yyyy</c:formatCode>
                <c:ptCount val="34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</c:numCache>
            </c:numRef>
          </c:cat>
          <c:val>
            <c:numRef>
              <c:f>Sheet1!$C$2:$C$341</c:f>
              <c:numCache>
                <c:formatCode>0.00</c:formatCode>
                <c:ptCount val="340"/>
                <c:pt idx="0">
                  <c:v>76.900000000000006</c:v>
                </c:pt>
                <c:pt idx="1">
                  <c:v>77.05</c:v>
                </c:pt>
                <c:pt idx="2">
                  <c:v>77.2</c:v>
                </c:pt>
                <c:pt idx="3">
                  <c:v>77.28</c:v>
                </c:pt>
                <c:pt idx="4">
                  <c:v>77.3</c:v>
                </c:pt>
                <c:pt idx="5">
                  <c:v>77.260000000000005</c:v>
                </c:pt>
                <c:pt idx="6">
                  <c:v>77.13</c:v>
                </c:pt>
                <c:pt idx="7">
                  <c:v>77</c:v>
                </c:pt>
                <c:pt idx="8">
                  <c:v>76.84</c:v>
                </c:pt>
                <c:pt idx="9">
                  <c:v>76.7</c:v>
                </c:pt>
                <c:pt idx="10">
                  <c:v>76.37</c:v>
                </c:pt>
                <c:pt idx="11">
                  <c:v>76.180000000000007</c:v>
                </c:pt>
                <c:pt idx="12">
                  <c:v>75.91</c:v>
                </c:pt>
                <c:pt idx="13">
                  <c:v>75.73</c:v>
                </c:pt>
                <c:pt idx="14">
                  <c:v>75.569999999999993</c:v>
                </c:pt>
                <c:pt idx="15">
                  <c:v>75.56</c:v>
                </c:pt>
                <c:pt idx="16">
                  <c:v>75.760000000000005</c:v>
                </c:pt>
                <c:pt idx="17">
                  <c:v>75.989999999999995</c:v>
                </c:pt>
                <c:pt idx="18">
                  <c:v>76.069999999999993</c:v>
                </c:pt>
                <c:pt idx="19">
                  <c:v>76.099999999999994</c:v>
                </c:pt>
                <c:pt idx="20">
                  <c:v>76.19</c:v>
                </c:pt>
                <c:pt idx="21">
                  <c:v>76.069999999999993</c:v>
                </c:pt>
                <c:pt idx="22">
                  <c:v>76.03</c:v>
                </c:pt>
                <c:pt idx="23">
                  <c:v>76.040000000000006</c:v>
                </c:pt>
                <c:pt idx="24">
                  <c:v>76.08</c:v>
                </c:pt>
                <c:pt idx="25">
                  <c:v>76.150000000000006</c:v>
                </c:pt>
                <c:pt idx="26">
                  <c:v>76.27</c:v>
                </c:pt>
                <c:pt idx="27">
                  <c:v>76.34</c:v>
                </c:pt>
                <c:pt idx="28">
                  <c:v>76.39</c:v>
                </c:pt>
                <c:pt idx="29">
                  <c:v>76.33</c:v>
                </c:pt>
                <c:pt idx="30">
                  <c:v>76.27</c:v>
                </c:pt>
                <c:pt idx="31">
                  <c:v>76.23</c:v>
                </c:pt>
                <c:pt idx="32">
                  <c:v>76.239999999999995</c:v>
                </c:pt>
                <c:pt idx="33">
                  <c:v>76.38</c:v>
                </c:pt>
                <c:pt idx="34">
                  <c:v>76.569999999999993</c:v>
                </c:pt>
                <c:pt idx="35">
                  <c:v>76.680000000000007</c:v>
                </c:pt>
                <c:pt idx="36">
                  <c:v>76.790000000000006</c:v>
                </c:pt>
                <c:pt idx="37">
                  <c:v>76.84</c:v>
                </c:pt>
                <c:pt idx="38">
                  <c:v>76.87</c:v>
                </c:pt>
                <c:pt idx="39">
                  <c:v>76.94</c:v>
                </c:pt>
                <c:pt idx="40">
                  <c:v>77.040000000000006</c:v>
                </c:pt>
                <c:pt idx="41">
                  <c:v>77.239999999999995</c:v>
                </c:pt>
                <c:pt idx="42">
                  <c:v>77.430000000000007</c:v>
                </c:pt>
                <c:pt idx="43">
                  <c:v>77.61</c:v>
                </c:pt>
                <c:pt idx="44">
                  <c:v>77.8</c:v>
                </c:pt>
                <c:pt idx="45">
                  <c:v>77.95</c:v>
                </c:pt>
                <c:pt idx="46">
                  <c:v>78.16</c:v>
                </c:pt>
                <c:pt idx="47">
                  <c:v>78.33</c:v>
                </c:pt>
                <c:pt idx="48">
                  <c:v>78.599999999999994</c:v>
                </c:pt>
                <c:pt idx="49">
                  <c:v>78.73</c:v>
                </c:pt>
                <c:pt idx="50">
                  <c:v>78.86</c:v>
                </c:pt>
                <c:pt idx="51">
                  <c:v>79</c:v>
                </c:pt>
                <c:pt idx="52">
                  <c:v>79.23</c:v>
                </c:pt>
                <c:pt idx="53">
                  <c:v>79.430000000000007</c:v>
                </c:pt>
                <c:pt idx="54">
                  <c:v>79.61</c:v>
                </c:pt>
                <c:pt idx="55">
                  <c:v>79.790000000000006</c:v>
                </c:pt>
                <c:pt idx="56">
                  <c:v>79.930000000000007</c:v>
                </c:pt>
                <c:pt idx="57">
                  <c:v>80.069999999999993</c:v>
                </c:pt>
                <c:pt idx="58">
                  <c:v>80.16</c:v>
                </c:pt>
                <c:pt idx="59">
                  <c:v>80.3</c:v>
                </c:pt>
                <c:pt idx="60">
                  <c:v>80.44</c:v>
                </c:pt>
                <c:pt idx="61">
                  <c:v>80.540000000000006</c:v>
                </c:pt>
                <c:pt idx="62">
                  <c:v>80.61</c:v>
                </c:pt>
                <c:pt idx="63">
                  <c:v>80.680000000000007</c:v>
                </c:pt>
                <c:pt idx="64">
                  <c:v>80.72</c:v>
                </c:pt>
                <c:pt idx="65">
                  <c:v>80.8</c:v>
                </c:pt>
                <c:pt idx="66">
                  <c:v>80.95</c:v>
                </c:pt>
                <c:pt idx="67">
                  <c:v>81.13</c:v>
                </c:pt>
                <c:pt idx="68">
                  <c:v>81.33</c:v>
                </c:pt>
                <c:pt idx="69">
                  <c:v>81.5</c:v>
                </c:pt>
                <c:pt idx="70">
                  <c:v>81.64</c:v>
                </c:pt>
                <c:pt idx="71">
                  <c:v>81.760000000000005</c:v>
                </c:pt>
                <c:pt idx="72">
                  <c:v>81.86</c:v>
                </c:pt>
                <c:pt idx="73">
                  <c:v>81.98</c:v>
                </c:pt>
                <c:pt idx="74">
                  <c:v>82.22</c:v>
                </c:pt>
                <c:pt idx="75">
                  <c:v>82.44</c:v>
                </c:pt>
                <c:pt idx="76">
                  <c:v>82.63</c:v>
                </c:pt>
                <c:pt idx="77">
                  <c:v>82.78</c:v>
                </c:pt>
                <c:pt idx="78">
                  <c:v>82.96</c:v>
                </c:pt>
                <c:pt idx="79">
                  <c:v>83.11</c:v>
                </c:pt>
                <c:pt idx="80">
                  <c:v>83.28</c:v>
                </c:pt>
                <c:pt idx="81">
                  <c:v>83.4</c:v>
                </c:pt>
                <c:pt idx="82">
                  <c:v>83.58</c:v>
                </c:pt>
                <c:pt idx="83">
                  <c:v>83.75</c:v>
                </c:pt>
                <c:pt idx="84">
                  <c:v>83.98</c:v>
                </c:pt>
                <c:pt idx="85">
                  <c:v>84.21</c:v>
                </c:pt>
                <c:pt idx="86">
                  <c:v>84.48</c:v>
                </c:pt>
                <c:pt idx="87">
                  <c:v>84.65</c:v>
                </c:pt>
                <c:pt idx="88">
                  <c:v>84.89</c:v>
                </c:pt>
                <c:pt idx="89">
                  <c:v>85.11</c:v>
                </c:pt>
                <c:pt idx="90">
                  <c:v>85.36</c:v>
                </c:pt>
                <c:pt idx="91">
                  <c:v>85.6</c:v>
                </c:pt>
                <c:pt idx="92">
                  <c:v>85.88</c:v>
                </c:pt>
                <c:pt idx="93">
                  <c:v>86.18</c:v>
                </c:pt>
                <c:pt idx="94">
                  <c:v>86.66</c:v>
                </c:pt>
                <c:pt idx="95">
                  <c:v>87.12</c:v>
                </c:pt>
                <c:pt idx="96">
                  <c:v>87.65</c:v>
                </c:pt>
                <c:pt idx="97">
                  <c:v>88.04</c:v>
                </c:pt>
                <c:pt idx="98">
                  <c:v>88.47</c:v>
                </c:pt>
                <c:pt idx="99">
                  <c:v>88.91</c:v>
                </c:pt>
                <c:pt idx="100">
                  <c:v>89.39</c:v>
                </c:pt>
                <c:pt idx="101">
                  <c:v>89.87</c:v>
                </c:pt>
                <c:pt idx="102">
                  <c:v>90.34</c:v>
                </c:pt>
                <c:pt idx="103">
                  <c:v>90.81</c:v>
                </c:pt>
                <c:pt idx="104">
                  <c:v>91.29</c:v>
                </c:pt>
                <c:pt idx="105">
                  <c:v>91.74</c:v>
                </c:pt>
                <c:pt idx="106">
                  <c:v>92.23</c:v>
                </c:pt>
                <c:pt idx="107">
                  <c:v>92.74</c:v>
                </c:pt>
                <c:pt idx="108">
                  <c:v>93.24</c:v>
                </c:pt>
                <c:pt idx="109">
                  <c:v>93.7</c:v>
                </c:pt>
                <c:pt idx="110">
                  <c:v>94.25</c:v>
                </c:pt>
                <c:pt idx="111">
                  <c:v>94.82</c:v>
                </c:pt>
                <c:pt idx="112">
                  <c:v>95.37</c:v>
                </c:pt>
                <c:pt idx="113">
                  <c:v>96.01</c:v>
                </c:pt>
                <c:pt idx="114">
                  <c:v>96.62</c:v>
                </c:pt>
                <c:pt idx="115">
                  <c:v>97.25</c:v>
                </c:pt>
                <c:pt idx="116">
                  <c:v>97.89</c:v>
                </c:pt>
                <c:pt idx="117">
                  <c:v>98.56</c:v>
                </c:pt>
                <c:pt idx="118">
                  <c:v>99.19</c:v>
                </c:pt>
                <c:pt idx="119">
                  <c:v>99.88</c:v>
                </c:pt>
                <c:pt idx="120">
                  <c:v>100.56</c:v>
                </c:pt>
                <c:pt idx="121">
                  <c:v>101.34</c:v>
                </c:pt>
                <c:pt idx="122">
                  <c:v>102.13</c:v>
                </c:pt>
                <c:pt idx="123">
                  <c:v>102.92</c:v>
                </c:pt>
                <c:pt idx="124">
                  <c:v>103.68</c:v>
                </c:pt>
                <c:pt idx="125">
                  <c:v>104.43</c:v>
                </c:pt>
                <c:pt idx="126">
                  <c:v>105.05</c:v>
                </c:pt>
                <c:pt idx="127">
                  <c:v>105.77</c:v>
                </c:pt>
                <c:pt idx="128">
                  <c:v>106.54</c:v>
                </c:pt>
                <c:pt idx="129">
                  <c:v>107.38</c:v>
                </c:pt>
                <c:pt idx="130">
                  <c:v>108.3</c:v>
                </c:pt>
                <c:pt idx="131">
                  <c:v>109.13</c:v>
                </c:pt>
                <c:pt idx="132">
                  <c:v>109.85</c:v>
                </c:pt>
                <c:pt idx="133">
                  <c:v>110.5</c:v>
                </c:pt>
                <c:pt idx="134">
                  <c:v>111.11</c:v>
                </c:pt>
                <c:pt idx="135">
                  <c:v>111.65</c:v>
                </c:pt>
                <c:pt idx="136">
                  <c:v>112.16</c:v>
                </c:pt>
                <c:pt idx="137">
                  <c:v>112.8</c:v>
                </c:pt>
                <c:pt idx="138">
                  <c:v>113.5</c:v>
                </c:pt>
                <c:pt idx="139">
                  <c:v>114.17</c:v>
                </c:pt>
                <c:pt idx="140">
                  <c:v>114.81</c:v>
                </c:pt>
                <c:pt idx="141">
                  <c:v>115.31</c:v>
                </c:pt>
                <c:pt idx="142">
                  <c:v>115.86</c:v>
                </c:pt>
                <c:pt idx="143">
                  <c:v>116.45</c:v>
                </c:pt>
                <c:pt idx="144">
                  <c:v>117.15</c:v>
                </c:pt>
                <c:pt idx="145">
                  <c:v>117.85</c:v>
                </c:pt>
                <c:pt idx="146">
                  <c:v>118.69</c:v>
                </c:pt>
                <c:pt idx="147">
                  <c:v>119.61</c:v>
                </c:pt>
                <c:pt idx="148">
                  <c:v>120.73</c:v>
                </c:pt>
                <c:pt idx="149">
                  <c:v>121.81</c:v>
                </c:pt>
                <c:pt idx="150">
                  <c:v>122.89</c:v>
                </c:pt>
                <c:pt idx="151">
                  <c:v>123.83</c:v>
                </c:pt>
                <c:pt idx="152">
                  <c:v>124.78</c:v>
                </c:pt>
                <c:pt idx="153">
                  <c:v>125.73</c:v>
                </c:pt>
                <c:pt idx="154">
                  <c:v>126.67</c:v>
                </c:pt>
                <c:pt idx="155">
                  <c:v>127.62</c:v>
                </c:pt>
                <c:pt idx="156">
                  <c:v>128.46</c:v>
                </c:pt>
                <c:pt idx="157">
                  <c:v>129.36000000000001</c:v>
                </c:pt>
                <c:pt idx="158">
                  <c:v>130.15</c:v>
                </c:pt>
                <c:pt idx="159">
                  <c:v>130.88999999999999</c:v>
                </c:pt>
                <c:pt idx="160">
                  <c:v>131.74</c:v>
                </c:pt>
                <c:pt idx="161">
                  <c:v>132.65</c:v>
                </c:pt>
                <c:pt idx="162">
                  <c:v>133.78</c:v>
                </c:pt>
                <c:pt idx="163">
                  <c:v>134.97</c:v>
                </c:pt>
                <c:pt idx="164">
                  <c:v>136.29</c:v>
                </c:pt>
                <c:pt idx="165">
                  <c:v>137.53</c:v>
                </c:pt>
                <c:pt idx="166">
                  <c:v>138.80000000000001</c:v>
                </c:pt>
                <c:pt idx="167">
                  <c:v>140.18</c:v>
                </c:pt>
                <c:pt idx="168">
                  <c:v>141.65</c:v>
                </c:pt>
                <c:pt idx="169">
                  <c:v>143.19999999999999</c:v>
                </c:pt>
                <c:pt idx="170">
                  <c:v>145.07</c:v>
                </c:pt>
                <c:pt idx="171">
                  <c:v>146.6</c:v>
                </c:pt>
                <c:pt idx="172">
                  <c:v>148.19</c:v>
                </c:pt>
                <c:pt idx="173">
                  <c:v>149.85</c:v>
                </c:pt>
                <c:pt idx="174">
                  <c:v>151.34</c:v>
                </c:pt>
                <c:pt idx="175">
                  <c:v>152.63999999999999</c:v>
                </c:pt>
                <c:pt idx="176">
                  <c:v>154.18</c:v>
                </c:pt>
                <c:pt idx="177">
                  <c:v>155.75</c:v>
                </c:pt>
                <c:pt idx="178">
                  <c:v>157.53</c:v>
                </c:pt>
                <c:pt idx="179">
                  <c:v>159.33000000000001</c:v>
                </c:pt>
                <c:pt idx="180">
                  <c:v>161.29</c:v>
                </c:pt>
                <c:pt idx="181">
                  <c:v>163.35</c:v>
                </c:pt>
                <c:pt idx="182">
                  <c:v>165.82</c:v>
                </c:pt>
                <c:pt idx="183">
                  <c:v>167.5</c:v>
                </c:pt>
                <c:pt idx="184">
                  <c:v>169.35</c:v>
                </c:pt>
                <c:pt idx="185">
                  <c:v>171.19</c:v>
                </c:pt>
                <c:pt idx="186">
                  <c:v>172.86</c:v>
                </c:pt>
                <c:pt idx="187">
                  <c:v>174.45</c:v>
                </c:pt>
                <c:pt idx="188">
                  <c:v>176.44</c:v>
                </c:pt>
                <c:pt idx="189">
                  <c:v>178.03</c:v>
                </c:pt>
                <c:pt idx="190">
                  <c:v>179.68</c:v>
                </c:pt>
                <c:pt idx="191">
                  <c:v>180.91</c:v>
                </c:pt>
                <c:pt idx="192">
                  <c:v>182.32</c:v>
                </c:pt>
                <c:pt idx="193">
                  <c:v>183.29</c:v>
                </c:pt>
                <c:pt idx="194">
                  <c:v>184.37</c:v>
                </c:pt>
                <c:pt idx="195">
                  <c:v>184.33</c:v>
                </c:pt>
                <c:pt idx="196">
                  <c:v>184.16</c:v>
                </c:pt>
                <c:pt idx="197">
                  <c:v>183.51</c:v>
                </c:pt>
                <c:pt idx="198">
                  <c:v>183.08</c:v>
                </c:pt>
                <c:pt idx="199">
                  <c:v>182.61</c:v>
                </c:pt>
                <c:pt idx="200">
                  <c:v>182.81</c:v>
                </c:pt>
                <c:pt idx="201">
                  <c:v>183.21</c:v>
                </c:pt>
                <c:pt idx="202">
                  <c:v>183.62</c:v>
                </c:pt>
                <c:pt idx="203">
                  <c:v>184.14</c:v>
                </c:pt>
                <c:pt idx="204">
                  <c:v>184.52</c:v>
                </c:pt>
                <c:pt idx="205">
                  <c:v>184.6</c:v>
                </c:pt>
                <c:pt idx="206">
                  <c:v>184.16</c:v>
                </c:pt>
                <c:pt idx="207">
                  <c:v>183.02</c:v>
                </c:pt>
                <c:pt idx="208">
                  <c:v>181.61</c:v>
                </c:pt>
                <c:pt idx="209">
                  <c:v>180.26</c:v>
                </c:pt>
                <c:pt idx="210">
                  <c:v>179.12</c:v>
                </c:pt>
                <c:pt idx="211">
                  <c:v>178.13</c:v>
                </c:pt>
                <c:pt idx="212">
                  <c:v>177.57</c:v>
                </c:pt>
                <c:pt idx="213">
                  <c:v>176.64</c:v>
                </c:pt>
                <c:pt idx="214">
                  <c:v>175.16</c:v>
                </c:pt>
                <c:pt idx="215">
                  <c:v>174.35</c:v>
                </c:pt>
                <c:pt idx="216">
                  <c:v>173.14</c:v>
                </c:pt>
                <c:pt idx="217">
                  <c:v>171.55</c:v>
                </c:pt>
                <c:pt idx="218">
                  <c:v>170.06</c:v>
                </c:pt>
                <c:pt idx="219">
                  <c:v>168.35</c:v>
                </c:pt>
                <c:pt idx="220">
                  <c:v>166.67</c:v>
                </c:pt>
                <c:pt idx="221">
                  <c:v>165.03</c:v>
                </c:pt>
                <c:pt idx="222">
                  <c:v>163.59</c:v>
                </c:pt>
                <c:pt idx="223">
                  <c:v>162.01</c:v>
                </c:pt>
                <c:pt idx="224">
                  <c:v>160.32</c:v>
                </c:pt>
                <c:pt idx="225">
                  <c:v>158.34</c:v>
                </c:pt>
                <c:pt idx="226">
                  <c:v>156.15</c:v>
                </c:pt>
                <c:pt idx="227">
                  <c:v>153.62</c:v>
                </c:pt>
                <c:pt idx="228">
                  <c:v>151.52000000000001</c:v>
                </c:pt>
                <c:pt idx="229">
                  <c:v>150.03</c:v>
                </c:pt>
                <c:pt idx="230">
                  <c:v>148.66999999999999</c:v>
                </c:pt>
                <c:pt idx="231">
                  <c:v>147.96</c:v>
                </c:pt>
                <c:pt idx="232">
                  <c:v>147.71</c:v>
                </c:pt>
                <c:pt idx="233">
                  <c:v>148.1</c:v>
                </c:pt>
                <c:pt idx="234">
                  <c:v>148.41999999999999</c:v>
                </c:pt>
                <c:pt idx="235">
                  <c:v>148.29</c:v>
                </c:pt>
                <c:pt idx="236">
                  <c:v>148.03</c:v>
                </c:pt>
                <c:pt idx="237">
                  <c:v>147.86000000000001</c:v>
                </c:pt>
                <c:pt idx="238">
                  <c:v>148.15</c:v>
                </c:pt>
                <c:pt idx="239">
                  <c:v>147.94</c:v>
                </c:pt>
                <c:pt idx="240">
                  <c:v>147.38999999999999</c:v>
                </c:pt>
                <c:pt idx="241">
                  <c:v>145.63999999999999</c:v>
                </c:pt>
                <c:pt idx="242">
                  <c:v>145.86000000000001</c:v>
                </c:pt>
                <c:pt idx="243">
                  <c:v>146.38999999999999</c:v>
                </c:pt>
                <c:pt idx="244">
                  <c:v>146.38</c:v>
                </c:pt>
                <c:pt idx="245">
                  <c:v>145.69999999999999</c:v>
                </c:pt>
                <c:pt idx="246">
                  <c:v>144.97</c:v>
                </c:pt>
                <c:pt idx="247">
                  <c:v>143.88999999999999</c:v>
                </c:pt>
                <c:pt idx="248">
                  <c:v>143</c:v>
                </c:pt>
                <c:pt idx="249">
                  <c:v>142.52000000000001</c:v>
                </c:pt>
                <c:pt idx="250">
                  <c:v>142.16999999999999</c:v>
                </c:pt>
                <c:pt idx="251">
                  <c:v>142.06</c:v>
                </c:pt>
                <c:pt idx="252">
                  <c:v>141.53</c:v>
                </c:pt>
                <c:pt idx="253">
                  <c:v>140.37</c:v>
                </c:pt>
                <c:pt idx="254">
                  <c:v>139.99</c:v>
                </c:pt>
                <c:pt idx="255">
                  <c:v>140</c:v>
                </c:pt>
                <c:pt idx="256">
                  <c:v>139.88999999999999</c:v>
                </c:pt>
                <c:pt idx="257">
                  <c:v>139.85</c:v>
                </c:pt>
                <c:pt idx="258">
                  <c:v>139.72</c:v>
                </c:pt>
                <c:pt idx="259">
                  <c:v>139.29</c:v>
                </c:pt>
                <c:pt idx="260">
                  <c:v>138.65</c:v>
                </c:pt>
                <c:pt idx="261">
                  <c:v>137.94</c:v>
                </c:pt>
                <c:pt idx="262">
                  <c:v>137.13999999999999</c:v>
                </c:pt>
                <c:pt idx="263">
                  <c:v>136.66</c:v>
                </c:pt>
                <c:pt idx="264">
                  <c:v>136.6</c:v>
                </c:pt>
                <c:pt idx="265">
                  <c:v>136.55000000000001</c:v>
                </c:pt>
                <c:pt idx="266">
                  <c:v>137.91999999999999</c:v>
                </c:pt>
                <c:pt idx="267">
                  <c:v>139.16999999999999</c:v>
                </c:pt>
                <c:pt idx="268">
                  <c:v>140.16999999999999</c:v>
                </c:pt>
                <c:pt idx="269">
                  <c:v>141.03</c:v>
                </c:pt>
                <c:pt idx="270">
                  <c:v>141.66</c:v>
                </c:pt>
                <c:pt idx="271">
                  <c:v>142.28</c:v>
                </c:pt>
                <c:pt idx="272">
                  <c:v>142.91999999999999</c:v>
                </c:pt>
                <c:pt idx="273">
                  <c:v>143.61000000000001</c:v>
                </c:pt>
                <c:pt idx="274">
                  <c:v>144.6</c:v>
                </c:pt>
                <c:pt idx="275">
                  <c:v>145.52000000000001</c:v>
                </c:pt>
                <c:pt idx="276">
                  <c:v>146.85</c:v>
                </c:pt>
                <c:pt idx="277">
                  <c:v>147.82</c:v>
                </c:pt>
                <c:pt idx="278">
                  <c:v>150</c:v>
                </c:pt>
                <c:pt idx="279">
                  <c:v>151.56</c:v>
                </c:pt>
                <c:pt idx="280">
                  <c:v>152.88</c:v>
                </c:pt>
                <c:pt idx="281">
                  <c:v>154.19</c:v>
                </c:pt>
                <c:pt idx="282">
                  <c:v>155.56</c:v>
                </c:pt>
                <c:pt idx="283">
                  <c:v>156.97999999999999</c:v>
                </c:pt>
                <c:pt idx="284">
                  <c:v>158.25</c:v>
                </c:pt>
                <c:pt idx="285">
                  <c:v>159.27000000000001</c:v>
                </c:pt>
                <c:pt idx="286">
                  <c:v>160.1</c:v>
                </c:pt>
                <c:pt idx="287">
                  <c:v>161.04</c:v>
                </c:pt>
                <c:pt idx="288">
                  <c:v>162</c:v>
                </c:pt>
                <c:pt idx="289">
                  <c:v>162.63</c:v>
                </c:pt>
                <c:pt idx="290">
                  <c:v>163.18</c:v>
                </c:pt>
                <c:pt idx="291">
                  <c:v>163.47</c:v>
                </c:pt>
                <c:pt idx="292">
                  <c:v>163.72</c:v>
                </c:pt>
                <c:pt idx="293">
                  <c:v>164.01</c:v>
                </c:pt>
                <c:pt idx="294">
                  <c:v>164.46</c:v>
                </c:pt>
                <c:pt idx="295">
                  <c:v>165.23</c:v>
                </c:pt>
                <c:pt idx="296">
                  <c:v>165.93</c:v>
                </c:pt>
                <c:pt idx="297">
                  <c:v>166.67</c:v>
                </c:pt>
                <c:pt idx="298">
                  <c:v>167.38</c:v>
                </c:pt>
                <c:pt idx="299">
                  <c:v>168.13</c:v>
                </c:pt>
                <c:pt idx="300">
                  <c:v>168.75</c:v>
                </c:pt>
                <c:pt idx="301">
                  <c:v>169.3</c:v>
                </c:pt>
                <c:pt idx="302">
                  <c:v>169.97</c:v>
                </c:pt>
                <c:pt idx="303">
                  <c:v>170.46</c:v>
                </c:pt>
                <c:pt idx="304">
                  <c:v>170.99</c:v>
                </c:pt>
                <c:pt idx="305">
                  <c:v>171.36</c:v>
                </c:pt>
                <c:pt idx="306">
                  <c:v>171.92</c:v>
                </c:pt>
                <c:pt idx="307">
                  <c:v>172.94</c:v>
                </c:pt>
                <c:pt idx="308">
                  <c:v>173.86</c:v>
                </c:pt>
                <c:pt idx="309">
                  <c:v>174.87</c:v>
                </c:pt>
                <c:pt idx="310">
                  <c:v>175.85</c:v>
                </c:pt>
                <c:pt idx="311">
                  <c:v>176.7</c:v>
                </c:pt>
                <c:pt idx="312">
                  <c:v>177.48</c:v>
                </c:pt>
                <c:pt idx="313">
                  <c:v>177.92</c:v>
                </c:pt>
                <c:pt idx="314">
                  <c:v>178.44</c:v>
                </c:pt>
                <c:pt idx="315">
                  <c:v>179.03</c:v>
                </c:pt>
                <c:pt idx="316">
                  <c:v>179.58</c:v>
                </c:pt>
                <c:pt idx="317">
                  <c:v>179.91</c:v>
                </c:pt>
                <c:pt idx="318">
                  <c:v>180.51</c:v>
                </c:pt>
                <c:pt idx="319" formatCode="General">
                  <c:v>181.85</c:v>
                </c:pt>
                <c:pt idx="320" formatCode="General">
                  <c:v>182.89</c:v>
                </c:pt>
                <c:pt idx="321" formatCode="General">
                  <c:v>183.92</c:v>
                </c:pt>
                <c:pt idx="322" formatCode="General">
                  <c:v>185</c:v>
                </c:pt>
                <c:pt idx="323" formatCode="General">
                  <c:v>186.04</c:v>
                </c:pt>
                <c:pt idx="324" formatCode="General">
                  <c:v>187.19</c:v>
                </c:pt>
                <c:pt idx="325" formatCode="General">
                  <c:v>187.81</c:v>
                </c:pt>
                <c:pt idx="326" formatCode="General">
                  <c:v>188.52</c:v>
                </c:pt>
                <c:pt idx="327" formatCode="General">
                  <c:v>189.26</c:v>
                </c:pt>
                <c:pt idx="328" formatCode="General">
                  <c:v>189.93</c:v>
                </c:pt>
                <c:pt idx="329" formatCode="General">
                  <c:v>190.33</c:v>
                </c:pt>
                <c:pt idx="330" formatCode="General">
                  <c:v>191.03</c:v>
                </c:pt>
                <c:pt idx="331" formatCode="General">
                  <c:v>192.65</c:v>
                </c:pt>
                <c:pt idx="332" formatCode="General">
                  <c:v>193.86</c:v>
                </c:pt>
                <c:pt idx="333" formatCode="General">
                  <c:v>195.08</c:v>
                </c:pt>
                <c:pt idx="334" formatCode="General">
                  <c:v>196.33</c:v>
                </c:pt>
                <c:pt idx="335" formatCode="General">
                  <c:v>197.61</c:v>
                </c:pt>
                <c:pt idx="336" formatCode="General">
                  <c:v>198.85</c:v>
                </c:pt>
                <c:pt idx="337" formatCode="General">
                  <c:v>199.94</c:v>
                </c:pt>
                <c:pt idx="338" formatCode="General">
                  <c:v>200.73</c:v>
                </c:pt>
                <c:pt idx="339" formatCode="General">
                  <c:v>201.41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55A-43F5-9105-96D93BB7C9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Sheet1!$A$2:$A$341</c:f>
              <c:numCache>
                <c:formatCode>mm/dd/yyyy</c:formatCode>
                <c:ptCount val="34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</c:numCache>
            </c:numRef>
          </c:cat>
          <c:val>
            <c:numRef>
              <c:f>Sheet1!$E$2:$E$341</c:f>
              <c:numCache>
                <c:formatCode>General</c:formatCode>
                <c:ptCount val="34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55A-43F5-9105-96D93BB7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627224"/>
        <c:axId val="397629576"/>
      </c:lineChart>
      <c:dateAx>
        <c:axId val="39762722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3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7629576"/>
        <c:crosses val="autoZero"/>
        <c:auto val="1"/>
        <c:lblOffset val="100"/>
        <c:baseTimeUnit val="months"/>
        <c:majorUnit val="4"/>
        <c:majorTimeUnit val="years"/>
        <c:minorUnit val="2"/>
        <c:minorTimeUnit val="years"/>
      </c:dateAx>
      <c:valAx>
        <c:axId val="397629576"/>
        <c:scaling>
          <c:orientation val="minMax"/>
          <c:max val="275"/>
          <c:min val="25"/>
        </c:scaling>
        <c:delete val="0"/>
        <c:axPos val="l"/>
        <c:majorGridlines>
          <c:spPr>
            <a:ln w="25382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Index 2000 = 100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7166190711899585E-3"/>
              <c:y val="0.32331327170068869"/>
            </c:manualLayout>
          </c:layout>
          <c:overlay val="0"/>
          <c:spPr>
            <a:noFill/>
            <a:ln w="2538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518">
            <a:noFill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7627224"/>
        <c:crosses val="autoZero"/>
        <c:crossBetween val="between"/>
      </c:valAx>
      <c:valAx>
        <c:axId val="397628400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397624088"/>
        <c:crosses val="max"/>
        <c:crossBetween val="between"/>
      </c:valAx>
      <c:dateAx>
        <c:axId val="397624088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one"/>
        <c:crossAx val="397628400"/>
        <c:crosses val="autoZero"/>
        <c:auto val="1"/>
        <c:lblOffset val="100"/>
        <c:baseTimeUnit val="months"/>
      </c:dateAx>
      <c:spPr>
        <a:noFill/>
        <a:ln w="25382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804349786803203E-2"/>
          <c:y val="0.90049345306555773"/>
          <c:w val="0.85293047725215465"/>
          <c:h val="6.2013119969316723E-2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9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Months of Economi</a:t>
            </a:r>
            <a:r>
              <a:rPr lang="en-US" sz="1400" baseline="0" dirty="0" smtClean="0"/>
              <a:t>c Expansion</a:t>
            </a:r>
            <a:endParaRPr lang="en-US" sz="1400" dirty="0"/>
          </a:p>
        </c:rich>
      </c:tx>
      <c:layout>
        <c:manualLayout>
          <c:xMode val="edge"/>
          <c:yMode val="edge"/>
          <c:x val="0.29289520241573747"/>
          <c:y val="1.1924121276763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1945</c:v>
                </c:pt>
                <c:pt idx="1">
                  <c:v>1948</c:v>
                </c:pt>
                <c:pt idx="2">
                  <c:v>1953</c:v>
                </c:pt>
                <c:pt idx="3">
                  <c:v>1957</c:v>
                </c:pt>
                <c:pt idx="4">
                  <c:v>1960</c:v>
                </c:pt>
                <c:pt idx="5">
                  <c:v>1969</c:v>
                </c:pt>
                <c:pt idx="6">
                  <c:v>1973</c:v>
                </c:pt>
                <c:pt idx="7">
                  <c:v>1980</c:v>
                </c:pt>
                <c:pt idx="8">
                  <c:v>1981</c:v>
                </c:pt>
                <c:pt idx="9">
                  <c:v>1990</c:v>
                </c:pt>
                <c:pt idx="10">
                  <c:v>2001</c:v>
                </c:pt>
                <c:pt idx="11">
                  <c:v>2007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36</c:v>
                </c:pt>
                <c:pt idx="1">
                  <c:v>44</c:v>
                </c:pt>
                <c:pt idx="2">
                  <c:v>38</c:v>
                </c:pt>
                <c:pt idx="3">
                  <c:v>23</c:v>
                </c:pt>
                <c:pt idx="4">
                  <c:v>105</c:v>
                </c:pt>
                <c:pt idx="5">
                  <c:v>35</c:v>
                </c:pt>
                <c:pt idx="6">
                  <c:v>57</c:v>
                </c:pt>
                <c:pt idx="7">
                  <c:v>11</c:v>
                </c:pt>
                <c:pt idx="8">
                  <c:v>91</c:v>
                </c:pt>
                <c:pt idx="9">
                  <c:v>119</c:v>
                </c:pt>
                <c:pt idx="10">
                  <c:v>72</c:v>
                </c:pt>
                <c:pt idx="11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76-4F60-AEF0-FB7C6CE993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Forecast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1945</c:v>
                </c:pt>
                <c:pt idx="1">
                  <c:v>1948</c:v>
                </c:pt>
                <c:pt idx="2">
                  <c:v>1953</c:v>
                </c:pt>
                <c:pt idx="3">
                  <c:v>1957</c:v>
                </c:pt>
                <c:pt idx="4">
                  <c:v>1960</c:v>
                </c:pt>
                <c:pt idx="5">
                  <c:v>1969</c:v>
                </c:pt>
                <c:pt idx="6">
                  <c:v>1973</c:v>
                </c:pt>
                <c:pt idx="7">
                  <c:v>1980</c:v>
                </c:pt>
                <c:pt idx="8">
                  <c:v>1981</c:v>
                </c:pt>
                <c:pt idx="9">
                  <c:v>1990</c:v>
                </c:pt>
                <c:pt idx="10">
                  <c:v>2001</c:v>
                </c:pt>
                <c:pt idx="11">
                  <c:v>2007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76-4F60-AEF0-FB7C6CE99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97624872"/>
        <c:axId val="397622128"/>
      </c:barChart>
      <c:catAx>
        <c:axId val="39762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2128"/>
        <c:crosses val="autoZero"/>
        <c:auto val="1"/>
        <c:lblAlgn val="ctr"/>
        <c:lblOffset val="100"/>
        <c:noMultiLvlLbl val="0"/>
      </c:catAx>
      <c:valAx>
        <c:axId val="397622128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Months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607457715417735E-2"/>
              <c:y val="0.353401820866141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4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46875101946155"/>
          <c:y val="0.92128742014594378"/>
          <c:w val="0.42030577934443053"/>
          <c:h val="6.0826397938910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37196165696682E-2"/>
          <c:y val="6.9318563158187255E-2"/>
          <c:w val="0.88943526760241931"/>
          <c:h val="0.84409402877726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A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after 2022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7.8399999999999997E-2</c:v>
                </c:pt>
                <c:pt idx="1">
                  <c:v>0.58819999999999995</c:v>
                </c:pt>
                <c:pt idx="2">
                  <c:v>0.2157</c:v>
                </c:pt>
                <c:pt idx="3">
                  <c:v>7.8399999999999997E-2</c:v>
                </c:pt>
                <c:pt idx="4">
                  <c:v>3.9199999999999999E-2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6E-4F19-AAC1-CF90D7400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625656"/>
        <c:axId val="39762761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after 2022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2.8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FD6E-4F19-AAC1-CF90D740013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after 2022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FD6E-4F19-AAC1-CF90D7400133}"/>
                  </c:ext>
                </c:extLst>
              </c15:ser>
            </c15:filteredBarSeries>
          </c:ext>
        </c:extLst>
      </c:barChart>
      <c:catAx>
        <c:axId val="397625656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7616"/>
        <c:crosses val="autoZero"/>
        <c:auto val="1"/>
        <c:lblAlgn val="ctr"/>
        <c:lblOffset val="100"/>
        <c:noMultiLvlLbl val="0"/>
      </c:catAx>
      <c:valAx>
        <c:axId val="39762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5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GDP Growth</a:t>
            </a:r>
            <a:endParaRPr lang="en-US" sz="1400" dirty="0"/>
          </a:p>
        </c:rich>
      </c:tx>
      <c:layout>
        <c:manualLayout>
          <c:xMode val="edge"/>
          <c:yMode val="edge"/>
          <c:x val="0.42781474896283128"/>
          <c:y val="2.2448186169899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Sheet1!$A$62:$A$95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Sheet1!$B$62:$B$95</c:f>
              <c:numCache>
                <c:formatCode>0.0</c:formatCode>
                <c:ptCount val="34"/>
                <c:pt idx="0">
                  <c:v>1.9193702538497837</c:v>
                </c:pt>
                <c:pt idx="1">
                  <c:v>-7.4086762975156262E-2</c:v>
                </c:pt>
                <c:pt idx="2">
                  <c:v>3.5553955891476141</c:v>
                </c:pt>
                <c:pt idx="3">
                  <c:v>2.7458578132748324</c:v>
                </c:pt>
                <c:pt idx="4">
                  <c:v>4.0376413023867741</c:v>
                </c:pt>
                <c:pt idx="5">
                  <c:v>2.7189763350211393</c:v>
                </c:pt>
                <c:pt idx="6">
                  <c:v>3.7958827409545925</c:v>
                </c:pt>
                <c:pt idx="7">
                  <c:v>4.4870259981883764</c:v>
                </c:pt>
                <c:pt idx="8">
                  <c:v>4.4499132294503418</c:v>
                </c:pt>
                <c:pt idx="9">
                  <c:v>4.685201675835704</c:v>
                </c:pt>
                <c:pt idx="10">
                  <c:v>4.0921700635323299</c:v>
                </c:pt>
                <c:pt idx="11">
                  <c:v>0.97598583432962904</c:v>
                </c:pt>
                <c:pt idx="12">
                  <c:v>1.7861276520132252</c:v>
                </c:pt>
                <c:pt idx="13">
                  <c:v>2.8067759019092753</c:v>
                </c:pt>
                <c:pt idx="14">
                  <c:v>3.7857408943223758</c:v>
                </c:pt>
                <c:pt idx="15">
                  <c:v>3.3452142485310477</c:v>
                </c:pt>
                <c:pt idx="16">
                  <c:v>2.6666258730201786</c:v>
                </c:pt>
                <c:pt idx="17">
                  <c:v>1.7785736912295791</c:v>
                </c:pt>
                <c:pt idx="18">
                  <c:v>-0.29162481506620486</c:v>
                </c:pt>
                <c:pt idx="19">
                  <c:v>-2.7755245637601345</c:v>
                </c:pt>
                <c:pt idx="20">
                  <c:v>2.5319187944215615</c:v>
                </c:pt>
                <c:pt idx="21">
                  <c:v>1.6014529543527445</c:v>
                </c:pt>
                <c:pt idx="22">
                  <c:v>2.2240275249300057</c:v>
                </c:pt>
                <c:pt idx="23">
                  <c:v>1.677336469239421</c:v>
                </c:pt>
                <c:pt idx="24">
                  <c:v>2.5691951542755165</c:v>
                </c:pt>
                <c:pt idx="25">
                  <c:v>2.8615853745164399</c:v>
                </c:pt>
                <c:pt idx="26">
                  <c:v>1.4852791709445645</c:v>
                </c:pt>
                <c:pt idx="27">
                  <c:v>2.2733370186883484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4B-41F6-85EA-A6F7C4C1C4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Sheet1!$A$62:$A$95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Sheet1!$C$62:$C$95</c:f>
              <c:numCache>
                <c:formatCode>General</c:formatCode>
                <c:ptCount val="34"/>
                <c:pt idx="28">
                  <c:v>2.8773710195711066</c:v>
                </c:pt>
                <c:pt idx="29">
                  <c:v>2.571144767517386</c:v>
                </c:pt>
                <c:pt idx="30">
                  <c:v>1.8936476441791639</c:v>
                </c:pt>
                <c:pt idx="31">
                  <c:v>1.9459594433338889</c:v>
                </c:pt>
                <c:pt idx="32">
                  <c:v>2.0669553950876329</c:v>
                </c:pt>
                <c:pt idx="33">
                  <c:v>2.0554865430925329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4B-41F6-85EA-A6F7C4C1C4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Sheet1!$A$62:$A$95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Sheet1!$D$62:$D$89</c:f>
              <c:numCache>
                <c:formatCode>General</c:formatCode>
                <c:ptCount val="2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4B-41F6-85EA-A6F7C4C1C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50"/>
        <c:axId val="397626048"/>
        <c:axId val="397626440"/>
      </c:barChart>
      <c:catAx>
        <c:axId val="3976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6440"/>
        <c:crosses val="autoZero"/>
        <c:auto val="1"/>
        <c:lblAlgn val="ctr"/>
        <c:lblOffset val="100"/>
        <c:tickLblSkip val="4"/>
        <c:noMultiLvlLbl val="0"/>
      </c:catAx>
      <c:valAx>
        <c:axId val="397626440"/>
        <c:scaling>
          <c:orientation val="minMax"/>
          <c:max val="5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24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r>
              <a:rPr lang="en-US" sz="1400" b="1" dirty="0" smtClean="0"/>
              <a:t>Total</a:t>
            </a:r>
            <a:r>
              <a:rPr lang="en-US" sz="1400" b="1" baseline="0" dirty="0" smtClean="0"/>
              <a:t> Nonfarm Employment</a:t>
            </a:r>
            <a:endParaRPr lang="en-US" sz="1400" b="1" dirty="0"/>
          </a:p>
        </c:rich>
      </c:tx>
      <c:layout>
        <c:manualLayout>
          <c:xMode val="edge"/>
          <c:yMode val="edge"/>
          <c:x val="0.32913700802483881"/>
          <c:y val="8.5152261630659226E-3"/>
        </c:manualLayout>
      </c:layout>
      <c:overlay val="0"/>
      <c:spPr>
        <a:noFill/>
        <a:ln w="2802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66413754071936"/>
          <c:y val="9.6470588235294127E-2"/>
          <c:w val="0.83712797793972182"/>
          <c:h val="0.74228012988087333"/>
        </c:manualLayout>
      </c:layout>
      <c:barChart>
        <c:barDir val="col"/>
        <c:grouping val="clustered"/>
        <c:varyColors val="0"/>
        <c:ser>
          <c:idx val="5"/>
          <c:order val="2"/>
          <c:tx>
            <c:strRef>
              <c:f>Sheet1!$E$1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85000"/>
                <a:lumOff val="15000"/>
                <a:alpha val="25000"/>
              </a:schemeClr>
            </a:solidFill>
            <a:ln w="28027">
              <a:noFill/>
            </a:ln>
          </c:spPr>
          <c:invertIfNegative val="0"/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Sheet1!$E$2:$E$97</c:f>
              <c:numCache>
                <c:formatCode>General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8138744"/>
        <c:axId val="398137176"/>
      </c:barChar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solidFill>
                <a:srgbClr val="0037A4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Sheet1!$B$2:$B$97</c:f>
              <c:numCache>
                <c:formatCode>General</c:formatCode>
                <c:ptCount val="96"/>
                <c:pt idx="0">
                  <c:v>100</c:v>
                </c:pt>
                <c:pt idx="1">
                  <c:v>100.59580952380954</c:v>
                </c:pt>
                <c:pt idx="2">
                  <c:v>100.79390476190477</c:v>
                </c:pt>
                <c:pt idx="3">
                  <c:v>100.99936507936509</c:v>
                </c:pt>
                <c:pt idx="4">
                  <c:v>101.13676190476191</c:v>
                </c:pt>
                <c:pt idx="5">
                  <c:v>100.87720634920636</c:v>
                </c:pt>
                <c:pt idx="6">
                  <c:v>100.58539682539684</c:v>
                </c:pt>
                <c:pt idx="7">
                  <c:v>99.975619047619034</c:v>
                </c:pt>
                <c:pt idx="8">
                  <c:v>99.627428571428567</c:v>
                </c:pt>
                <c:pt idx="9">
                  <c:v>99.54463492063492</c:v>
                </c:pt>
                <c:pt idx="10">
                  <c:v>99.495619047619044</c:v>
                </c:pt>
                <c:pt idx="11">
                  <c:v>99.505777777777766</c:v>
                </c:pt>
                <c:pt idx="12">
                  <c:v>99.375492063492061</c:v>
                </c:pt>
                <c:pt idx="13">
                  <c:v>99.199238095238101</c:v>
                </c:pt>
                <c:pt idx="14">
                  <c:v>99.217523809523826</c:v>
                </c:pt>
                <c:pt idx="15">
                  <c:v>99.450158730158734</c:v>
                </c:pt>
                <c:pt idx="16">
                  <c:v>99.75238095238096</c:v>
                </c:pt>
                <c:pt idx="17">
                  <c:v>100.29892063492063</c:v>
                </c:pt>
                <c:pt idx="18">
                  <c:v>100.54907936507935</c:v>
                </c:pt>
                <c:pt idx="19">
                  <c:v>100.98742857142857</c:v>
                </c:pt>
                <c:pt idx="20">
                  <c:v>101.33841269841268</c:v>
                </c:pt>
                <c:pt idx="21">
                  <c:v>101.89333333333335</c:v>
                </c:pt>
                <c:pt idx="22">
                  <c:v>102.46146031746031</c:v>
                </c:pt>
                <c:pt idx="23">
                  <c:v>102.8208253968254</c:v>
                </c:pt>
                <c:pt idx="24">
                  <c:v>103.43390476190477</c:v>
                </c:pt>
                <c:pt idx="25">
                  <c:v>103.82780952380952</c:v>
                </c:pt>
                <c:pt idx="26">
                  <c:v>104.16126984126983</c:v>
                </c:pt>
                <c:pt idx="27">
                  <c:v>104.44063492063493</c:v>
                </c:pt>
                <c:pt idx="28">
                  <c:v>104.85714285714285</c:v>
                </c:pt>
                <c:pt idx="29">
                  <c:v>105.1296507936508</c:v>
                </c:pt>
                <c:pt idx="30">
                  <c:v>105.19492063492066</c:v>
                </c:pt>
                <c:pt idx="31">
                  <c:v>105.37625396825399</c:v>
                </c:pt>
                <c:pt idx="32">
                  <c:v>105.40698412698413</c:v>
                </c:pt>
                <c:pt idx="33">
                  <c:v>105.05142857142857</c:v>
                </c:pt>
                <c:pt idx="34">
                  <c:v>104.51098412698411</c:v>
                </c:pt>
                <c:pt idx="35">
                  <c:v>103.28863492063493</c:v>
                </c:pt>
                <c:pt idx="36">
                  <c:v>101.57587301587303</c:v>
                </c:pt>
                <c:pt idx="37">
                  <c:v>100.1544126984127</c:v>
                </c:pt>
                <c:pt idx="38">
                  <c:v>99.408000000000001</c:v>
                </c:pt>
                <c:pt idx="39">
                  <c:v>99.018412698412703</c:v>
                </c:pt>
                <c:pt idx="40">
                  <c:v>98.906412698412709</c:v>
                </c:pt>
                <c:pt idx="41">
                  <c:v>99.383873015873007</c:v>
                </c:pt>
                <c:pt idx="42">
                  <c:v>99.361777777777775</c:v>
                </c:pt>
                <c:pt idx="43">
                  <c:v>99.613206349206351</c:v>
                </c:pt>
                <c:pt idx="44">
                  <c:v>99.873523809523817</c:v>
                </c:pt>
                <c:pt idx="45">
                  <c:v>100.39542857142858</c:v>
                </c:pt>
                <c:pt idx="46">
                  <c:v>100.70577777777778</c:v>
                </c:pt>
                <c:pt idx="47">
                  <c:v>101.13650793650793</c:v>
                </c:pt>
                <c:pt idx="48">
                  <c:v>101.72596825396825</c:v>
                </c:pt>
                <c:pt idx="49">
                  <c:v>102.05079365079366</c:v>
                </c:pt>
                <c:pt idx="50">
                  <c:v>102.3710476190476</c:v>
                </c:pt>
                <c:pt idx="51">
                  <c:v>102.75784126984126</c:v>
                </c:pt>
                <c:pt idx="52">
                  <c:v>103.24622222222222</c:v>
                </c:pt>
                <c:pt idx="53">
                  <c:v>103.69117460317459</c:v>
                </c:pt>
                <c:pt idx="54">
                  <c:v>104.10006349206351</c:v>
                </c:pt>
                <c:pt idx="55">
                  <c:v>104.56406349206351</c:v>
                </c:pt>
                <c:pt idx="56">
                  <c:v>104.95873015873019</c:v>
                </c:pt>
                <c:pt idx="57">
                  <c:v>105.5801904761905</c:v>
                </c:pt>
                <c:pt idx="58">
                  <c:v>106.13587301587302</c:v>
                </c:pt>
                <c:pt idx="59">
                  <c:v>106.75149206349207</c:v>
                </c:pt>
                <c:pt idx="60">
                  <c:v>107.27314285714284</c:v>
                </c:pt>
                <c:pt idx="61">
                  <c:v>107.8095238095238</c:v>
                </c:pt>
                <c:pt idx="62">
                  <c:v>108.29003174603173</c:v>
                </c:pt>
                <c:pt idx="63">
                  <c:v>108.83733333333332</c:v>
                </c:pt>
                <c:pt idx="64">
                  <c:v>109.2919365079365</c:v>
                </c:pt>
                <c:pt idx="65">
                  <c:v>109.69879365079365</c:v>
                </c:pt>
                <c:pt idx="66">
                  <c:v>110.25574603174604</c:v>
                </c:pt>
                <c:pt idx="67">
                  <c:v>110.67403174603172</c:v>
                </c:pt>
                <c:pt idx="68">
                  <c:v>111.12660317460316</c:v>
                </c:pt>
                <c:pt idx="69">
                  <c:v>111.48723809523808</c:v>
                </c:pt>
                <c:pt idx="70">
                  <c:v>111.90857142857142</c:v>
                </c:pt>
                <c:pt idx="71">
                  <c:v>112.33244444444446</c:v>
                </c:pt>
                <c:pt idx="72">
                  <c:v>112.81422222222221</c:v>
                </c:pt>
                <c:pt idx="73">
                  <c:v>113.20914285714285</c:v>
                </c:pt>
                <c:pt idx="74">
                  <c:v>113.67733333333334</c:v>
                </c:pt>
                <c:pt idx="75">
                  <c:v>114.12571428571428</c:v>
                </c:pt>
                <c:pt idx="76">
                  <c:v>114.49188571428573</c:v>
                </c:pt>
                <c:pt idx="77">
                  <c:v>114.84563809523812</c:v>
                </c:pt>
                <c:pt idx="78">
                  <c:v>115.15596190476191</c:v>
                </c:pt>
                <c:pt idx="79">
                  <c:v>115.42780952380951</c:v>
                </c:pt>
                <c:pt idx="80">
                  <c:v>115.65813333333332</c:v>
                </c:pt>
                <c:pt idx="81">
                  <c:v>116.08007619047618</c:v>
                </c:pt>
                <c:pt idx="82">
                  <c:v>116.16358095238095</c:v>
                </c:pt>
                <c:pt idx="83">
                  <c:v>116.30872380952381</c:v>
                </c:pt>
                <c:pt idx="84">
                  <c:v>116.52479999999998</c:v>
                </c:pt>
                <c:pt idx="85">
                  <c:v>116.71893333333334</c:v>
                </c:pt>
                <c:pt idx="86">
                  <c:v>116.88106666666667</c:v>
                </c:pt>
                <c:pt idx="87">
                  <c:v>117.02598095238095</c:v>
                </c:pt>
                <c:pt idx="88">
                  <c:v>117.16815238095238</c:v>
                </c:pt>
                <c:pt idx="89">
                  <c:v>117.31184761904763</c:v>
                </c:pt>
                <c:pt idx="90">
                  <c:v>117.46369523809523</c:v>
                </c:pt>
                <c:pt idx="91">
                  <c:v>117.61081904761906</c:v>
                </c:pt>
                <c:pt idx="92">
                  <c:v>117.74544761904761</c:v>
                </c:pt>
                <c:pt idx="93">
                  <c:v>117.87100952380953</c:v>
                </c:pt>
                <c:pt idx="94">
                  <c:v>117.98659047619049</c:v>
                </c:pt>
                <c:pt idx="95">
                  <c:v>118.10529523809525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4D-4AF9-81F0-CBA6B9A847A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Washington</c:v>
                </c:pt>
              </c:strCache>
            </c:strRef>
          </c:tx>
          <c:spPr>
            <a:ln w="28575">
              <a:solidFill>
                <a:srgbClr val="008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Sheet1!$C$2:$C$97</c:f>
              <c:numCache>
                <c:formatCode>General</c:formatCode>
                <c:ptCount val="96"/>
                <c:pt idx="0">
                  <c:v>100</c:v>
                </c:pt>
                <c:pt idx="1">
                  <c:v>100.47880685431059</c:v>
                </c:pt>
                <c:pt idx="2">
                  <c:v>100.74108565775323</c:v>
                </c:pt>
                <c:pt idx="3">
                  <c:v>101.22840691252171</c:v>
                </c:pt>
                <c:pt idx="4">
                  <c:v>100.98888845691</c:v>
                </c:pt>
                <c:pt idx="5">
                  <c:v>100.5996309169314</c:v>
                </c:pt>
                <c:pt idx="6">
                  <c:v>100.05204748511079</c:v>
                </c:pt>
                <c:pt idx="7">
                  <c:v>99.221536295129283</c:v>
                </c:pt>
                <c:pt idx="8">
                  <c:v>98.512143422383673</c:v>
                </c:pt>
                <c:pt idx="9">
                  <c:v>98.516608503683059</c:v>
                </c:pt>
                <c:pt idx="10">
                  <c:v>98.85039130463592</c:v>
                </c:pt>
                <c:pt idx="11">
                  <c:v>98.888261750016895</c:v>
                </c:pt>
                <c:pt idx="12">
                  <c:v>98.808259864730147</c:v>
                </c:pt>
                <c:pt idx="13">
                  <c:v>98.714806859573031</c:v>
                </c:pt>
                <c:pt idx="14">
                  <c:v>99.045362755053787</c:v>
                </c:pt>
                <c:pt idx="15">
                  <c:v>99.328887321552585</c:v>
                </c:pt>
                <c:pt idx="16">
                  <c:v>99.377799768539404</c:v>
                </c:pt>
                <c:pt idx="17">
                  <c:v>100.1208427926765</c:v>
                </c:pt>
                <c:pt idx="18">
                  <c:v>100.57278622570831</c:v>
                </c:pt>
                <c:pt idx="19">
                  <c:v>101.39204160300194</c:v>
                </c:pt>
                <c:pt idx="20">
                  <c:v>101.84467397161572</c:v>
                </c:pt>
                <c:pt idx="21">
                  <c:v>102.69820278377229</c:v>
                </c:pt>
                <c:pt idx="22">
                  <c:v>103.28079898323827</c:v>
                </c:pt>
                <c:pt idx="23">
                  <c:v>104.28042183747914</c:v>
                </c:pt>
                <c:pt idx="24">
                  <c:v>105.1297005318071</c:v>
                </c:pt>
                <c:pt idx="25">
                  <c:v>105.78728855688541</c:v>
                </c:pt>
                <c:pt idx="26">
                  <c:v>106.26004580490651</c:v>
                </c:pt>
                <c:pt idx="27">
                  <c:v>106.89002251189355</c:v>
                </c:pt>
                <c:pt idx="28">
                  <c:v>107.85183984692746</c:v>
                </c:pt>
                <c:pt idx="29">
                  <c:v>108.56684883308559</c:v>
                </c:pt>
                <c:pt idx="30">
                  <c:v>108.95051752169056</c:v>
                </c:pt>
                <c:pt idx="31">
                  <c:v>109.60140699214796</c:v>
                </c:pt>
                <c:pt idx="32">
                  <c:v>110.21335533100537</c:v>
                </c:pt>
                <c:pt idx="33">
                  <c:v>110.05308433657419</c:v>
                </c:pt>
                <c:pt idx="34">
                  <c:v>110.00474692408075</c:v>
                </c:pt>
                <c:pt idx="35">
                  <c:v>108.49581666961265</c:v>
                </c:pt>
                <c:pt idx="36">
                  <c:v>106.78748066168673</c:v>
                </c:pt>
                <c:pt idx="37">
                  <c:v>105.02153751656802</c:v>
                </c:pt>
                <c:pt idx="38">
                  <c:v>104.13584746959603</c:v>
                </c:pt>
                <c:pt idx="39">
                  <c:v>103.62502317337979</c:v>
                </c:pt>
                <c:pt idx="40">
                  <c:v>103.36446756515443</c:v>
                </c:pt>
                <c:pt idx="41">
                  <c:v>103.92915111480387</c:v>
                </c:pt>
                <c:pt idx="42">
                  <c:v>103.92939115516417</c:v>
                </c:pt>
                <c:pt idx="43">
                  <c:v>104.34984372227964</c:v>
                </c:pt>
                <c:pt idx="44">
                  <c:v>104.54583149812662</c:v>
                </c:pt>
                <c:pt idx="45">
                  <c:v>105.11252307398664</c:v>
                </c:pt>
                <c:pt idx="46">
                  <c:v>105.55802958038475</c:v>
                </c:pt>
                <c:pt idx="47">
                  <c:v>105.70970780916757</c:v>
                </c:pt>
                <c:pt idx="48">
                  <c:v>105.92242237554512</c:v>
                </c:pt>
                <c:pt idx="49">
                  <c:v>106.73038043192366</c:v>
                </c:pt>
                <c:pt idx="50">
                  <c:v>107.23975438094155</c:v>
                </c:pt>
                <c:pt idx="51">
                  <c:v>107.92827275358717</c:v>
                </c:pt>
                <c:pt idx="52">
                  <c:v>108.3625751513909</c:v>
                </c:pt>
                <c:pt idx="53">
                  <c:v>108.94362144179912</c:v>
                </c:pt>
                <c:pt idx="54">
                  <c:v>109.56451163767713</c:v>
                </c:pt>
                <c:pt idx="55">
                  <c:v>110.36197691446557</c:v>
                </c:pt>
                <c:pt idx="56">
                  <c:v>111.0409493026123</c:v>
                </c:pt>
                <c:pt idx="57">
                  <c:v>111.3250613057243</c:v>
                </c:pt>
                <c:pt idx="58">
                  <c:v>112.52295909693927</c:v>
                </c:pt>
                <c:pt idx="59">
                  <c:v>113.23447337432677</c:v>
                </c:pt>
                <c:pt idx="60">
                  <c:v>114.08199730262993</c:v>
                </c:pt>
                <c:pt idx="61">
                  <c:v>114.94695989292518</c:v>
                </c:pt>
                <c:pt idx="62">
                  <c:v>115.71848221398507</c:v>
                </c:pt>
                <c:pt idx="63">
                  <c:v>116.36801895806153</c:v>
                </c:pt>
                <c:pt idx="64">
                  <c:v>117.58011375848585</c:v>
                </c:pt>
                <c:pt idx="65">
                  <c:v>118.52904209155801</c:v>
                </c:pt>
                <c:pt idx="66">
                  <c:v>119.35511247365416</c:v>
                </c:pt>
                <c:pt idx="67">
                  <c:v>119.97881097377048</c:v>
                </c:pt>
                <c:pt idx="68">
                  <c:v>120.62400350160286</c:v>
                </c:pt>
                <c:pt idx="69">
                  <c:v>121.43043884867026</c:v>
                </c:pt>
                <c:pt idx="70">
                  <c:v>122.0912113984364</c:v>
                </c:pt>
                <c:pt idx="71">
                  <c:v>122.77890971315225</c:v>
                </c:pt>
                <c:pt idx="72">
                  <c:v>123.70881513856315</c:v>
                </c:pt>
                <c:pt idx="73">
                  <c:v>124.39338532882667</c:v>
                </c:pt>
                <c:pt idx="74">
                  <c:v>125.07823256354658</c:v>
                </c:pt>
                <c:pt idx="75">
                  <c:v>125.72879937649317</c:v>
                </c:pt>
                <c:pt idx="76">
                  <c:v>126.31170719256575</c:v>
                </c:pt>
                <c:pt idx="77">
                  <c:v>126.88486328559499</c:v>
                </c:pt>
                <c:pt idx="78">
                  <c:v>127.36555290031484</c:v>
                </c:pt>
                <c:pt idx="79">
                  <c:v>127.81601080944169</c:v>
                </c:pt>
                <c:pt idx="80">
                  <c:v>128.19624505770207</c:v>
                </c:pt>
                <c:pt idx="81">
                  <c:v>128.82845538920378</c:v>
                </c:pt>
                <c:pt idx="82">
                  <c:v>129.01631171153747</c:v>
                </c:pt>
                <c:pt idx="83">
                  <c:v>129.30958689639903</c:v>
                </c:pt>
                <c:pt idx="84">
                  <c:v>129.64114176578948</c:v>
                </c:pt>
                <c:pt idx="85">
                  <c:v>129.94502304893544</c:v>
                </c:pt>
                <c:pt idx="86">
                  <c:v>130.21401685750078</c:v>
                </c:pt>
                <c:pt idx="87">
                  <c:v>130.46847409322277</c:v>
                </c:pt>
                <c:pt idx="88">
                  <c:v>130.71771516812944</c:v>
                </c:pt>
                <c:pt idx="89">
                  <c:v>130.95898029648282</c:v>
                </c:pt>
                <c:pt idx="90">
                  <c:v>131.1992186688442</c:v>
                </c:pt>
                <c:pt idx="91">
                  <c:v>131.43071073980371</c:v>
                </c:pt>
                <c:pt idx="92">
                  <c:v>131.64122475882752</c:v>
                </c:pt>
                <c:pt idx="93">
                  <c:v>131.83093192943579</c:v>
                </c:pt>
                <c:pt idx="94">
                  <c:v>132.00028767648851</c:v>
                </c:pt>
                <c:pt idx="95">
                  <c:v>132.15993674402495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4D-4AF9-81F0-CBA6B9A847A8}"/>
            </c:ext>
          </c:extLst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line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Sheet1!$D$2:$D$97</c:f>
              <c:numCache>
                <c:formatCode>General</c:formatCode>
                <c:ptCount val="96"/>
                <c:pt idx="0">
                  <c:v>-1000000000000000</c:v>
                </c:pt>
                <c:pt idx="1">
                  <c:v>-1000000000000000</c:v>
                </c:pt>
                <c:pt idx="2">
                  <c:v>-1000000000000000</c:v>
                </c:pt>
                <c:pt idx="3">
                  <c:v>-1000000000000000</c:v>
                </c:pt>
                <c:pt idx="4">
                  <c:v>-1000000000000000</c:v>
                </c:pt>
                <c:pt idx="5">
                  <c:v>-1000000000000000</c:v>
                </c:pt>
                <c:pt idx="6">
                  <c:v>-1000000000000000</c:v>
                </c:pt>
                <c:pt idx="7">
                  <c:v>-1000000000000000</c:v>
                </c:pt>
                <c:pt idx="8">
                  <c:v>-1000000000000000</c:v>
                </c:pt>
                <c:pt idx="9">
                  <c:v>-1000000000000000</c:v>
                </c:pt>
                <c:pt idx="10">
                  <c:v>-1000000000000000</c:v>
                </c:pt>
                <c:pt idx="11">
                  <c:v>-1000000000000000</c:v>
                </c:pt>
                <c:pt idx="12">
                  <c:v>-1000000000000000</c:v>
                </c:pt>
                <c:pt idx="13">
                  <c:v>-1000000000000000</c:v>
                </c:pt>
                <c:pt idx="14">
                  <c:v>-1000000000000000</c:v>
                </c:pt>
                <c:pt idx="15">
                  <c:v>-1000000000000000</c:v>
                </c:pt>
                <c:pt idx="16">
                  <c:v>-1000000000000000</c:v>
                </c:pt>
                <c:pt idx="17">
                  <c:v>-1000000000000000</c:v>
                </c:pt>
                <c:pt idx="18">
                  <c:v>-1000000000000000</c:v>
                </c:pt>
                <c:pt idx="19">
                  <c:v>-1000000000000000</c:v>
                </c:pt>
                <c:pt idx="20">
                  <c:v>-1000000000000000</c:v>
                </c:pt>
                <c:pt idx="21">
                  <c:v>-1000000000000000</c:v>
                </c:pt>
                <c:pt idx="22">
                  <c:v>-1000000000000000</c:v>
                </c:pt>
                <c:pt idx="23">
                  <c:v>-1000000000000000</c:v>
                </c:pt>
                <c:pt idx="24">
                  <c:v>-1000000000000000</c:v>
                </c:pt>
                <c:pt idx="25">
                  <c:v>-1000000000000000</c:v>
                </c:pt>
                <c:pt idx="26">
                  <c:v>-1000000000000000</c:v>
                </c:pt>
                <c:pt idx="27">
                  <c:v>-1000000000000000</c:v>
                </c:pt>
                <c:pt idx="28">
                  <c:v>-1000000000000000</c:v>
                </c:pt>
                <c:pt idx="29">
                  <c:v>-1000000000000000</c:v>
                </c:pt>
                <c:pt idx="30">
                  <c:v>-1000000000000000</c:v>
                </c:pt>
                <c:pt idx="31">
                  <c:v>-1000000000000000</c:v>
                </c:pt>
                <c:pt idx="32">
                  <c:v>-1000000000000000</c:v>
                </c:pt>
                <c:pt idx="33">
                  <c:v>-1000000000000000</c:v>
                </c:pt>
                <c:pt idx="34">
                  <c:v>-1000000000000000</c:v>
                </c:pt>
                <c:pt idx="35">
                  <c:v>-1000000000000000</c:v>
                </c:pt>
                <c:pt idx="36">
                  <c:v>-1000000000000000</c:v>
                </c:pt>
                <c:pt idx="37">
                  <c:v>-1000000000000000</c:v>
                </c:pt>
                <c:pt idx="38">
                  <c:v>-1000000000000000</c:v>
                </c:pt>
                <c:pt idx="39">
                  <c:v>-1000000000000000</c:v>
                </c:pt>
                <c:pt idx="40">
                  <c:v>-1000000000000000</c:v>
                </c:pt>
                <c:pt idx="41">
                  <c:v>-1000000000000000</c:v>
                </c:pt>
                <c:pt idx="42">
                  <c:v>-1000000000000000</c:v>
                </c:pt>
                <c:pt idx="43">
                  <c:v>-1000000000000000</c:v>
                </c:pt>
                <c:pt idx="44">
                  <c:v>-1000000000000000</c:v>
                </c:pt>
                <c:pt idx="45">
                  <c:v>-1000000000000000</c:v>
                </c:pt>
                <c:pt idx="46">
                  <c:v>-1000000000000000</c:v>
                </c:pt>
                <c:pt idx="47">
                  <c:v>-1000000000000000</c:v>
                </c:pt>
                <c:pt idx="48">
                  <c:v>-1000000000000000</c:v>
                </c:pt>
                <c:pt idx="49">
                  <c:v>-1000000000000000</c:v>
                </c:pt>
                <c:pt idx="50">
                  <c:v>-1000000000000000</c:v>
                </c:pt>
                <c:pt idx="51">
                  <c:v>-1000000000000000</c:v>
                </c:pt>
                <c:pt idx="52">
                  <c:v>-1000000000000000</c:v>
                </c:pt>
                <c:pt idx="53">
                  <c:v>-1000000000000000</c:v>
                </c:pt>
                <c:pt idx="54">
                  <c:v>-1000000000000000</c:v>
                </c:pt>
                <c:pt idx="55">
                  <c:v>-1000000000000000</c:v>
                </c:pt>
                <c:pt idx="56">
                  <c:v>-1000000000000000</c:v>
                </c:pt>
                <c:pt idx="57">
                  <c:v>-1000000000000000</c:v>
                </c:pt>
                <c:pt idx="58">
                  <c:v>-1000000000000000</c:v>
                </c:pt>
                <c:pt idx="59">
                  <c:v>-1000000000000000</c:v>
                </c:pt>
                <c:pt idx="60">
                  <c:v>-1000000000000000</c:v>
                </c:pt>
                <c:pt idx="61">
                  <c:v>-1000000000000000</c:v>
                </c:pt>
                <c:pt idx="62">
                  <c:v>-1000000000000000</c:v>
                </c:pt>
                <c:pt idx="63">
                  <c:v>-1000000000000000</c:v>
                </c:pt>
                <c:pt idx="64">
                  <c:v>-1000000000000000</c:v>
                </c:pt>
                <c:pt idx="65">
                  <c:v>-1000000000000000</c:v>
                </c:pt>
                <c:pt idx="66">
                  <c:v>-1000000000000000</c:v>
                </c:pt>
                <c:pt idx="67">
                  <c:v>-1000000000000000</c:v>
                </c:pt>
                <c:pt idx="68">
                  <c:v>-1000000000000000</c:v>
                </c:pt>
                <c:pt idx="69">
                  <c:v>-1000000000000000</c:v>
                </c:pt>
                <c:pt idx="70">
                  <c:v>-1000000000000000</c:v>
                </c:pt>
                <c:pt idx="71">
                  <c:v>-1000000000000000</c:v>
                </c:pt>
                <c:pt idx="72">
                  <c:v>0</c:v>
                </c:pt>
                <c:pt idx="73">
                  <c:v>1000000000000000</c:v>
                </c:pt>
                <c:pt idx="74">
                  <c:v>1000000000000000</c:v>
                </c:pt>
                <c:pt idx="75">
                  <c:v>1000000000000000</c:v>
                </c:pt>
                <c:pt idx="76">
                  <c:v>1000000000000000</c:v>
                </c:pt>
                <c:pt idx="77">
                  <c:v>1000000000000000</c:v>
                </c:pt>
                <c:pt idx="78">
                  <c:v>1000000000000000</c:v>
                </c:pt>
                <c:pt idx="79">
                  <c:v>1000000000000000</c:v>
                </c:pt>
                <c:pt idx="80">
                  <c:v>1000000000000000</c:v>
                </c:pt>
                <c:pt idx="81">
                  <c:v>1000000000000000</c:v>
                </c:pt>
                <c:pt idx="82">
                  <c:v>1000000000000000</c:v>
                </c:pt>
                <c:pt idx="83">
                  <c:v>1000000000000000</c:v>
                </c:pt>
                <c:pt idx="84">
                  <c:v>1000000000000000</c:v>
                </c:pt>
                <c:pt idx="85">
                  <c:v>1000000000000000</c:v>
                </c:pt>
                <c:pt idx="86">
                  <c:v>1000000000000000</c:v>
                </c:pt>
                <c:pt idx="87">
                  <c:v>1000000000000000</c:v>
                </c:pt>
                <c:pt idx="88">
                  <c:v>1000000000000000</c:v>
                </c:pt>
                <c:pt idx="89">
                  <c:v>1000000000000000</c:v>
                </c:pt>
                <c:pt idx="90">
                  <c:v>1000000000000000</c:v>
                </c:pt>
                <c:pt idx="91">
                  <c:v>1000000000000000</c:v>
                </c:pt>
                <c:pt idx="92">
                  <c:v>1000000000000000</c:v>
                </c:pt>
                <c:pt idx="93">
                  <c:v>1000000000000000</c:v>
                </c:pt>
                <c:pt idx="94">
                  <c:v>1000000000000000</c:v>
                </c:pt>
                <c:pt idx="95">
                  <c:v>1000000000000000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136784"/>
        <c:axId val="398138352"/>
      </c:lineChart>
      <c:catAx>
        <c:axId val="39813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138352"/>
        <c:crosses val="autoZero"/>
        <c:auto val="1"/>
        <c:lblAlgn val="ctr"/>
        <c:lblOffset val="100"/>
        <c:tickLblSkip val="12"/>
        <c:tickMarkSkip val="8"/>
        <c:noMultiLvlLbl val="0"/>
      </c:catAx>
      <c:valAx>
        <c:axId val="398138352"/>
        <c:scaling>
          <c:orientation val="minMax"/>
          <c:max val="140"/>
          <c:min val="90"/>
        </c:scaling>
        <c:delete val="0"/>
        <c:axPos val="l"/>
        <c:majorGridlines>
          <c:spPr>
            <a:ln w="952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sz="1200" b="1" dirty="0" smtClean="0"/>
                  <a:t>Index, 2000 Q1</a:t>
                </a:r>
                <a:r>
                  <a:rPr lang="en-US" sz="1200" b="1" baseline="0" dirty="0" smtClean="0"/>
                  <a:t> = 100</a:t>
                </a:r>
                <a:endParaRPr lang="en-US" sz="1200" b="1" dirty="0"/>
              </a:p>
            </c:rich>
          </c:tx>
          <c:layout>
            <c:manualLayout>
              <c:xMode val="edge"/>
              <c:yMode val="edge"/>
              <c:x val="1.820580762396148E-3"/>
              <c:y val="0.27757267601520852"/>
            </c:manualLayout>
          </c:layout>
          <c:overlay val="0"/>
          <c:spPr>
            <a:noFill/>
            <a:ln w="2802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503">
            <a:noFill/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136784"/>
        <c:crosses val="autoZero"/>
        <c:crossBetween val="between"/>
      </c:valAx>
      <c:catAx>
        <c:axId val="398138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98137176"/>
        <c:crosses val="autoZero"/>
        <c:auto val="1"/>
        <c:lblAlgn val="ctr"/>
        <c:lblOffset val="100"/>
        <c:noMultiLvlLbl val="0"/>
      </c:catAx>
      <c:valAx>
        <c:axId val="398137176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10510">
            <a:noFill/>
          </a:ln>
        </c:spPr>
        <c:crossAx val="398138744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716134891801088"/>
          <c:y val="0.91705778687352935"/>
          <c:w val="0.74241554691519163"/>
          <c:h val="6.4938673375387293E-2"/>
        </c:manualLayout>
      </c:layout>
      <c:overlay val="0"/>
      <c:spPr>
        <a:noFill/>
        <a:ln w="28027">
          <a:noFill/>
        </a:ln>
      </c:spPr>
      <c:txPr>
        <a:bodyPr/>
        <a:lstStyle/>
        <a:p>
          <a:pPr>
            <a:defRPr sz="1300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86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24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r>
              <a:rPr lang="en-US" sz="1400" b="1" dirty="0" smtClean="0"/>
              <a:t>Average Price of Crude Oil</a:t>
            </a:r>
            <a:endParaRPr lang="en-US" sz="1400" b="1" dirty="0"/>
          </a:p>
        </c:rich>
      </c:tx>
      <c:layout>
        <c:manualLayout>
          <c:xMode val="edge"/>
          <c:yMode val="edge"/>
          <c:x val="0.32913700802483881"/>
          <c:y val="8.5152261630659226E-3"/>
        </c:manualLayout>
      </c:layout>
      <c:overlay val="0"/>
      <c:spPr>
        <a:noFill/>
        <a:ln w="2802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86619792207227"/>
          <c:y val="9.6470588235294127E-2"/>
          <c:w val="0.85655214114632827"/>
          <c:h val="0.74228012988087333"/>
        </c:manualLayout>
      </c:layout>
      <c:barChart>
        <c:barDir val="col"/>
        <c:grouping val="clustered"/>
        <c:varyColors val="0"/>
        <c:ser>
          <c:idx val="5"/>
          <c:order val="2"/>
          <c:tx>
            <c:strRef>
              <c:f>Sheet1!$E$1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85000"/>
                <a:lumOff val="15000"/>
                <a:alpha val="25000"/>
              </a:schemeClr>
            </a:solidFill>
            <a:ln w="28027">
              <a:noFill/>
            </a:ln>
          </c:spPr>
          <c:invertIfNegative val="0"/>
          <c:cat>
            <c:numRef>
              <c:f>Sheet1!$A$2:$A$53</c:f>
              <c:numCache>
                <c:formatCode>General</c:formatCode>
                <c:ptCount val="52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2011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2012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2013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2014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2015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2016</c:v>
                </c:pt>
                <c:pt idx="37">
                  <c:v>2016</c:v>
                </c:pt>
                <c:pt idx="38">
                  <c:v>2016</c:v>
                </c:pt>
                <c:pt idx="39">
                  <c:v>2016</c:v>
                </c:pt>
                <c:pt idx="40">
                  <c:v>2017</c:v>
                </c:pt>
                <c:pt idx="41">
                  <c:v>2017</c:v>
                </c:pt>
                <c:pt idx="42">
                  <c:v>2017</c:v>
                </c:pt>
                <c:pt idx="43">
                  <c:v>2017</c:v>
                </c:pt>
                <c:pt idx="44">
                  <c:v>2018</c:v>
                </c:pt>
                <c:pt idx="45">
                  <c:v>2018</c:v>
                </c:pt>
                <c:pt idx="46">
                  <c:v>2018</c:v>
                </c:pt>
                <c:pt idx="47">
                  <c:v>2018</c:v>
                </c:pt>
                <c:pt idx="48">
                  <c:v>2019</c:v>
                </c:pt>
                <c:pt idx="49">
                  <c:v>2019</c:v>
                </c:pt>
                <c:pt idx="50">
                  <c:v>2019</c:v>
                </c:pt>
                <c:pt idx="51">
                  <c:v>2019</c:v>
                </c:pt>
              </c:numCache>
            </c:numRef>
          </c:cat>
          <c:val>
            <c:numRef>
              <c:f>Sheet1!$E$2:$E$69</c:f>
              <c:numCache>
                <c:formatCode>General</c:formatCode>
                <c:ptCount val="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8135608"/>
        <c:axId val="398136392"/>
      </c:barChar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June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Sheet1!$A$2:$A$69</c:f>
              <c:numCache>
                <c:formatCode>General</c:formatCode>
                <c:ptCount val="68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2011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2012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2013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2014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2015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2016</c:v>
                </c:pt>
                <c:pt idx="37">
                  <c:v>2016</c:v>
                </c:pt>
                <c:pt idx="38">
                  <c:v>2016</c:v>
                </c:pt>
                <c:pt idx="39">
                  <c:v>2016</c:v>
                </c:pt>
                <c:pt idx="40">
                  <c:v>2017</c:v>
                </c:pt>
                <c:pt idx="41">
                  <c:v>2017</c:v>
                </c:pt>
                <c:pt idx="42">
                  <c:v>2017</c:v>
                </c:pt>
                <c:pt idx="43">
                  <c:v>2017</c:v>
                </c:pt>
                <c:pt idx="44">
                  <c:v>2018</c:v>
                </c:pt>
                <c:pt idx="45">
                  <c:v>2018</c:v>
                </c:pt>
                <c:pt idx="46">
                  <c:v>2018</c:v>
                </c:pt>
                <c:pt idx="47">
                  <c:v>2018</c:v>
                </c:pt>
                <c:pt idx="48">
                  <c:v>2019</c:v>
                </c:pt>
                <c:pt idx="49">
                  <c:v>2019</c:v>
                </c:pt>
                <c:pt idx="50">
                  <c:v>2019</c:v>
                </c:pt>
                <c:pt idx="51">
                  <c:v>2019</c:v>
                </c:pt>
                <c:pt idx="52">
                  <c:v>2020</c:v>
                </c:pt>
                <c:pt idx="53">
                  <c:v>2020</c:v>
                </c:pt>
                <c:pt idx="54">
                  <c:v>2020</c:v>
                </c:pt>
                <c:pt idx="55">
                  <c:v>2020</c:v>
                </c:pt>
                <c:pt idx="56">
                  <c:v>2021</c:v>
                </c:pt>
                <c:pt idx="57">
                  <c:v>2021</c:v>
                </c:pt>
                <c:pt idx="58">
                  <c:v>2021</c:v>
                </c:pt>
                <c:pt idx="59">
                  <c:v>2021</c:v>
                </c:pt>
                <c:pt idx="60">
                  <c:v>2022</c:v>
                </c:pt>
                <c:pt idx="61">
                  <c:v>2022</c:v>
                </c:pt>
                <c:pt idx="62">
                  <c:v>2022</c:v>
                </c:pt>
                <c:pt idx="63">
                  <c:v>2022</c:v>
                </c:pt>
                <c:pt idx="64">
                  <c:v>2023</c:v>
                </c:pt>
                <c:pt idx="65">
                  <c:v>2023</c:v>
                </c:pt>
                <c:pt idx="66">
                  <c:v>2023</c:v>
                </c:pt>
                <c:pt idx="67">
                  <c:v>2023</c:v>
                </c:pt>
              </c:numCache>
            </c:numRef>
          </c:cat>
          <c:val>
            <c:numRef>
              <c:f>Sheet1!$B$2:$B$69</c:f>
              <c:numCache>
                <c:formatCode>General</c:formatCode>
                <c:ptCount val="68"/>
                <c:pt idx="0">
                  <c:v>54.02</c:v>
                </c:pt>
                <c:pt idx="1">
                  <c:v>62.51</c:v>
                </c:pt>
                <c:pt idx="2">
                  <c:v>71.413333333333298</c:v>
                </c:pt>
                <c:pt idx="3">
                  <c:v>83.98</c:v>
                </c:pt>
                <c:pt idx="4">
                  <c:v>91.176666666666605</c:v>
                </c:pt>
                <c:pt idx="5">
                  <c:v>117.016666666666</c:v>
                </c:pt>
                <c:pt idx="6">
                  <c:v>113.893333333333</c:v>
                </c:pt>
                <c:pt idx="7">
                  <c:v>55.073333333333302</c:v>
                </c:pt>
                <c:pt idx="8">
                  <c:v>40.39</c:v>
                </c:pt>
                <c:pt idx="9">
                  <c:v>56.82</c:v>
                </c:pt>
                <c:pt idx="10">
                  <c:v>66.436666666666596</c:v>
                </c:pt>
                <c:pt idx="11">
                  <c:v>73.17</c:v>
                </c:pt>
                <c:pt idx="12">
                  <c:v>75.83</c:v>
                </c:pt>
                <c:pt idx="13">
                  <c:v>75.383333333333297</c:v>
                </c:pt>
                <c:pt idx="14">
                  <c:v>74.053333333333299</c:v>
                </c:pt>
                <c:pt idx="15">
                  <c:v>81.52</c:v>
                </c:pt>
                <c:pt idx="16">
                  <c:v>93.71</c:v>
                </c:pt>
                <c:pt idx="17">
                  <c:v>108.193333333333</c:v>
                </c:pt>
                <c:pt idx="18">
                  <c:v>100.59</c:v>
                </c:pt>
                <c:pt idx="19">
                  <c:v>104.51333333333299</c:v>
                </c:pt>
                <c:pt idx="20">
                  <c:v>107.603333333333</c:v>
                </c:pt>
                <c:pt idx="21">
                  <c:v>101.603333333333</c:v>
                </c:pt>
                <c:pt idx="22">
                  <c:v>97.503333333333302</c:v>
                </c:pt>
                <c:pt idx="23">
                  <c:v>97.286666666666605</c:v>
                </c:pt>
                <c:pt idx="24">
                  <c:v>101.15333333333299</c:v>
                </c:pt>
                <c:pt idx="25">
                  <c:v>99.446666666666601</c:v>
                </c:pt>
                <c:pt idx="26">
                  <c:v>105.25</c:v>
                </c:pt>
                <c:pt idx="27">
                  <c:v>96.016666666666595</c:v>
                </c:pt>
                <c:pt idx="28">
                  <c:v>97.676666666666605</c:v>
                </c:pt>
                <c:pt idx="29">
                  <c:v>101.09</c:v>
                </c:pt>
                <c:pt idx="30">
                  <c:v>96.363333333333301</c:v>
                </c:pt>
                <c:pt idx="31">
                  <c:v>73.783333333333303</c:v>
                </c:pt>
                <c:pt idx="32">
                  <c:v>47.97</c:v>
                </c:pt>
                <c:pt idx="33">
                  <c:v>57.426666666666598</c:v>
                </c:pt>
                <c:pt idx="34">
                  <c:v>47.5833333333333</c:v>
                </c:pt>
                <c:pt idx="35">
                  <c:v>40.61</c:v>
                </c:pt>
                <c:pt idx="36">
                  <c:v>30.78</c:v>
                </c:pt>
                <c:pt idx="37">
                  <c:v>42.183333333333302</c:v>
                </c:pt>
                <c:pt idx="38">
                  <c:v>42.896666666666597</c:v>
                </c:pt>
                <c:pt idx="39">
                  <c:v>46.523333333333298</c:v>
                </c:pt>
                <c:pt idx="40">
                  <c:v>49.96</c:v>
                </c:pt>
                <c:pt idx="41">
                  <c:v>47.73</c:v>
                </c:pt>
                <c:pt idx="42">
                  <c:v>48.423333333333296</c:v>
                </c:pt>
                <c:pt idx="43">
                  <c:v>56.65</c:v>
                </c:pt>
                <c:pt idx="44">
                  <c:v>61.856666666666598</c:v>
                </c:pt>
                <c:pt idx="45">
                  <c:v>69.064710000000005</c:v>
                </c:pt>
                <c:pt idx="46">
                  <c:v>69.562929999999994</c:v>
                </c:pt>
                <c:pt idx="47">
                  <c:v>68.748750000000001</c:v>
                </c:pt>
                <c:pt idx="48">
                  <c:v>67.864009999999894</c:v>
                </c:pt>
                <c:pt idx="49">
                  <c:v>66.798749999999998</c:v>
                </c:pt>
                <c:pt idx="50">
                  <c:v>65.736969999999999</c:v>
                </c:pt>
                <c:pt idx="51">
                  <c:v>64.765990000000002</c:v>
                </c:pt>
                <c:pt idx="52">
                  <c:v>63.829270000000001</c:v>
                </c:pt>
                <c:pt idx="53">
                  <c:v>63.00318</c:v>
                </c:pt>
                <c:pt idx="54">
                  <c:v>62.205019999999998</c:v>
                </c:pt>
                <c:pt idx="55">
                  <c:v>61.482840000000003</c:v>
                </c:pt>
                <c:pt idx="56">
                  <c:v>60.751069999999999</c:v>
                </c:pt>
                <c:pt idx="57">
                  <c:v>60.15437</c:v>
                </c:pt>
                <c:pt idx="58">
                  <c:v>59.611159999999998</c:v>
                </c:pt>
                <c:pt idx="59">
                  <c:v>59.12285</c:v>
                </c:pt>
                <c:pt idx="60">
                  <c:v>58.669400000000003</c:v>
                </c:pt>
                <c:pt idx="61">
                  <c:v>58.267879999999998</c:v>
                </c:pt>
                <c:pt idx="62">
                  <c:v>57.876660000000001</c:v>
                </c:pt>
                <c:pt idx="63">
                  <c:v>57.515000000000001</c:v>
                </c:pt>
                <c:pt idx="64">
                  <c:v>57.201169999999998</c:v>
                </c:pt>
                <c:pt idx="65">
                  <c:v>56.941420000000001</c:v>
                </c:pt>
                <c:pt idx="66">
                  <c:v>56.666080000000001</c:v>
                </c:pt>
                <c:pt idx="67">
                  <c:v>56.440959999999997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4D-4AF9-81F0-CBA6B9A847A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February</c:v>
                </c:pt>
              </c:strCache>
            </c:strRef>
          </c:tx>
          <c:spPr>
            <a:ln w="28575">
              <a:solidFill>
                <a:srgbClr val="0037A4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Sheet1!$A$2:$A$69</c:f>
              <c:numCache>
                <c:formatCode>General</c:formatCode>
                <c:ptCount val="68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2011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2012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2013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2014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2015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2016</c:v>
                </c:pt>
                <c:pt idx="37">
                  <c:v>2016</c:v>
                </c:pt>
                <c:pt idx="38">
                  <c:v>2016</c:v>
                </c:pt>
                <c:pt idx="39">
                  <c:v>2016</c:v>
                </c:pt>
                <c:pt idx="40">
                  <c:v>2017</c:v>
                </c:pt>
                <c:pt idx="41">
                  <c:v>2017</c:v>
                </c:pt>
                <c:pt idx="42">
                  <c:v>2017</c:v>
                </c:pt>
                <c:pt idx="43">
                  <c:v>2017</c:v>
                </c:pt>
                <c:pt idx="44">
                  <c:v>2018</c:v>
                </c:pt>
                <c:pt idx="45">
                  <c:v>2018</c:v>
                </c:pt>
                <c:pt idx="46">
                  <c:v>2018</c:v>
                </c:pt>
                <c:pt idx="47">
                  <c:v>2018</c:v>
                </c:pt>
                <c:pt idx="48">
                  <c:v>2019</c:v>
                </c:pt>
                <c:pt idx="49">
                  <c:v>2019</c:v>
                </c:pt>
                <c:pt idx="50">
                  <c:v>2019</c:v>
                </c:pt>
                <c:pt idx="51">
                  <c:v>2019</c:v>
                </c:pt>
                <c:pt idx="52">
                  <c:v>2020</c:v>
                </c:pt>
                <c:pt idx="53">
                  <c:v>2020</c:v>
                </c:pt>
                <c:pt idx="54">
                  <c:v>2020</c:v>
                </c:pt>
                <c:pt idx="55">
                  <c:v>2020</c:v>
                </c:pt>
                <c:pt idx="56">
                  <c:v>2021</c:v>
                </c:pt>
                <c:pt idx="57">
                  <c:v>2021</c:v>
                </c:pt>
                <c:pt idx="58">
                  <c:v>2021</c:v>
                </c:pt>
                <c:pt idx="59">
                  <c:v>2021</c:v>
                </c:pt>
                <c:pt idx="60">
                  <c:v>2022</c:v>
                </c:pt>
                <c:pt idx="61">
                  <c:v>2022</c:v>
                </c:pt>
                <c:pt idx="62">
                  <c:v>2022</c:v>
                </c:pt>
                <c:pt idx="63">
                  <c:v>2022</c:v>
                </c:pt>
                <c:pt idx="64">
                  <c:v>2023</c:v>
                </c:pt>
                <c:pt idx="65">
                  <c:v>2023</c:v>
                </c:pt>
                <c:pt idx="66">
                  <c:v>2023</c:v>
                </c:pt>
                <c:pt idx="67">
                  <c:v>2023</c:v>
                </c:pt>
              </c:numCache>
            </c:numRef>
          </c:cat>
          <c:val>
            <c:numRef>
              <c:f>Sheet1!$C$2:$C$69</c:f>
              <c:numCache>
                <c:formatCode>General</c:formatCode>
                <c:ptCount val="68"/>
                <c:pt idx="0">
                  <c:v>54.02</c:v>
                </c:pt>
                <c:pt idx="1">
                  <c:v>62.51</c:v>
                </c:pt>
                <c:pt idx="2">
                  <c:v>71.413333333333298</c:v>
                </c:pt>
                <c:pt idx="3">
                  <c:v>83.98</c:v>
                </c:pt>
                <c:pt idx="4">
                  <c:v>91.176666666666605</c:v>
                </c:pt>
                <c:pt idx="5">
                  <c:v>117.016666666666</c:v>
                </c:pt>
                <c:pt idx="6">
                  <c:v>113.893333333333</c:v>
                </c:pt>
                <c:pt idx="7">
                  <c:v>55.073333333333302</c:v>
                </c:pt>
                <c:pt idx="8">
                  <c:v>40.39</c:v>
                </c:pt>
                <c:pt idx="9">
                  <c:v>56.82</c:v>
                </c:pt>
                <c:pt idx="10">
                  <c:v>66.436666666666596</c:v>
                </c:pt>
                <c:pt idx="11">
                  <c:v>73.17</c:v>
                </c:pt>
                <c:pt idx="12">
                  <c:v>75.83</c:v>
                </c:pt>
                <c:pt idx="13">
                  <c:v>75.383333333333297</c:v>
                </c:pt>
                <c:pt idx="14">
                  <c:v>74.053333333333299</c:v>
                </c:pt>
                <c:pt idx="15">
                  <c:v>81.52</c:v>
                </c:pt>
                <c:pt idx="16">
                  <c:v>93.71</c:v>
                </c:pt>
                <c:pt idx="17">
                  <c:v>108.193333333333</c:v>
                </c:pt>
                <c:pt idx="18">
                  <c:v>100.59</c:v>
                </c:pt>
                <c:pt idx="19">
                  <c:v>104.51333333333299</c:v>
                </c:pt>
                <c:pt idx="20">
                  <c:v>107.603333333333</c:v>
                </c:pt>
                <c:pt idx="21">
                  <c:v>101.603333333333</c:v>
                </c:pt>
                <c:pt idx="22">
                  <c:v>97.503333333333302</c:v>
                </c:pt>
                <c:pt idx="23">
                  <c:v>97.286666666666605</c:v>
                </c:pt>
                <c:pt idx="24">
                  <c:v>101.15333333333299</c:v>
                </c:pt>
                <c:pt idx="25">
                  <c:v>99.446666666666601</c:v>
                </c:pt>
                <c:pt idx="26">
                  <c:v>105.25</c:v>
                </c:pt>
                <c:pt idx="27">
                  <c:v>96.016666666666595</c:v>
                </c:pt>
                <c:pt idx="28">
                  <c:v>97.676666666666605</c:v>
                </c:pt>
                <c:pt idx="29">
                  <c:v>101.09</c:v>
                </c:pt>
                <c:pt idx="30">
                  <c:v>96.363333333333301</c:v>
                </c:pt>
                <c:pt idx="31">
                  <c:v>73.783333333333303</c:v>
                </c:pt>
                <c:pt idx="32">
                  <c:v>47.97</c:v>
                </c:pt>
                <c:pt idx="33">
                  <c:v>57.426666666666598</c:v>
                </c:pt>
                <c:pt idx="34">
                  <c:v>47.5833333333333</c:v>
                </c:pt>
                <c:pt idx="35">
                  <c:v>40.61</c:v>
                </c:pt>
                <c:pt idx="36">
                  <c:v>30.78</c:v>
                </c:pt>
                <c:pt idx="37">
                  <c:v>42.183333333333302</c:v>
                </c:pt>
                <c:pt idx="38">
                  <c:v>42.896666666666597</c:v>
                </c:pt>
                <c:pt idx="39">
                  <c:v>46.523333333333298</c:v>
                </c:pt>
                <c:pt idx="40">
                  <c:v>49.96</c:v>
                </c:pt>
                <c:pt idx="41">
                  <c:v>47.66</c:v>
                </c:pt>
                <c:pt idx="42">
                  <c:v>48.433333333333302</c:v>
                </c:pt>
                <c:pt idx="43">
                  <c:v>56.187642857142798</c:v>
                </c:pt>
                <c:pt idx="44">
                  <c:v>64.146640000000005</c:v>
                </c:pt>
                <c:pt idx="45">
                  <c:v>63.734059999999999</c:v>
                </c:pt>
                <c:pt idx="46">
                  <c:v>62.43967</c:v>
                </c:pt>
                <c:pt idx="47">
                  <c:v>61.032580000000003</c:v>
                </c:pt>
                <c:pt idx="48">
                  <c:v>59.712389999999999</c:v>
                </c:pt>
                <c:pt idx="49">
                  <c:v>58.542160000000003</c:v>
                </c:pt>
                <c:pt idx="50">
                  <c:v>57.516910000000003</c:v>
                </c:pt>
                <c:pt idx="51">
                  <c:v>56.572789999999998</c:v>
                </c:pt>
                <c:pt idx="52">
                  <c:v>55.702370000000002</c:v>
                </c:pt>
                <c:pt idx="53">
                  <c:v>54.905999999999999</c:v>
                </c:pt>
                <c:pt idx="54">
                  <c:v>54.269210000000001</c:v>
                </c:pt>
                <c:pt idx="55">
                  <c:v>53.71264</c:v>
                </c:pt>
                <c:pt idx="56">
                  <c:v>53.168950000000002</c:v>
                </c:pt>
                <c:pt idx="57">
                  <c:v>52.744590000000002</c:v>
                </c:pt>
                <c:pt idx="58">
                  <c:v>52.417450000000002</c:v>
                </c:pt>
                <c:pt idx="59">
                  <c:v>52.07302</c:v>
                </c:pt>
                <c:pt idx="60">
                  <c:v>51.8566</c:v>
                </c:pt>
                <c:pt idx="61">
                  <c:v>51.734380000000002</c:v>
                </c:pt>
                <c:pt idx="62">
                  <c:v>51.62236</c:v>
                </c:pt>
                <c:pt idx="63">
                  <c:v>51.533279999999998</c:v>
                </c:pt>
                <c:pt idx="64">
                  <c:v>51.495519999999999</c:v>
                </c:pt>
                <c:pt idx="65">
                  <c:v>51.481499999999997</c:v>
                </c:pt>
                <c:pt idx="66">
                  <c:v>51.489150000000002</c:v>
                </c:pt>
                <c:pt idx="67">
                  <c:v>51.51972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4D-4AF9-81F0-CBA6B9A847A8}"/>
            </c:ext>
          </c:extLst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line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Sheet1!$A$2:$A$69</c:f>
              <c:numCache>
                <c:formatCode>General</c:formatCode>
                <c:ptCount val="68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2010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2011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2012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2013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2014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2015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2016</c:v>
                </c:pt>
                <c:pt idx="37">
                  <c:v>2016</c:v>
                </c:pt>
                <c:pt idx="38">
                  <c:v>2016</c:v>
                </c:pt>
                <c:pt idx="39">
                  <c:v>2016</c:v>
                </c:pt>
                <c:pt idx="40">
                  <c:v>2017</c:v>
                </c:pt>
                <c:pt idx="41">
                  <c:v>2017</c:v>
                </c:pt>
                <c:pt idx="42">
                  <c:v>2017</c:v>
                </c:pt>
                <c:pt idx="43">
                  <c:v>2017</c:v>
                </c:pt>
                <c:pt idx="44">
                  <c:v>2018</c:v>
                </c:pt>
                <c:pt idx="45">
                  <c:v>2018</c:v>
                </c:pt>
                <c:pt idx="46">
                  <c:v>2018</c:v>
                </c:pt>
                <c:pt idx="47">
                  <c:v>2018</c:v>
                </c:pt>
                <c:pt idx="48">
                  <c:v>2019</c:v>
                </c:pt>
                <c:pt idx="49">
                  <c:v>2019</c:v>
                </c:pt>
                <c:pt idx="50">
                  <c:v>2019</c:v>
                </c:pt>
                <c:pt idx="51">
                  <c:v>2019</c:v>
                </c:pt>
                <c:pt idx="52">
                  <c:v>2020</c:v>
                </c:pt>
                <c:pt idx="53">
                  <c:v>2020</c:v>
                </c:pt>
                <c:pt idx="54">
                  <c:v>2020</c:v>
                </c:pt>
                <c:pt idx="55">
                  <c:v>2020</c:v>
                </c:pt>
                <c:pt idx="56">
                  <c:v>2021</c:v>
                </c:pt>
                <c:pt idx="57">
                  <c:v>2021</c:v>
                </c:pt>
                <c:pt idx="58">
                  <c:v>2021</c:v>
                </c:pt>
                <c:pt idx="59">
                  <c:v>2021</c:v>
                </c:pt>
                <c:pt idx="60">
                  <c:v>2022</c:v>
                </c:pt>
                <c:pt idx="61">
                  <c:v>2022</c:v>
                </c:pt>
                <c:pt idx="62">
                  <c:v>2022</c:v>
                </c:pt>
                <c:pt idx="63">
                  <c:v>2022</c:v>
                </c:pt>
                <c:pt idx="64">
                  <c:v>2023</c:v>
                </c:pt>
                <c:pt idx="65">
                  <c:v>2023</c:v>
                </c:pt>
                <c:pt idx="66">
                  <c:v>2023</c:v>
                </c:pt>
                <c:pt idx="67">
                  <c:v>2023</c:v>
                </c:pt>
              </c:numCache>
            </c:numRef>
          </c:cat>
          <c:val>
            <c:numRef>
              <c:f>Sheet1!$D$2:$D$69</c:f>
              <c:numCache>
                <c:formatCode>General</c:formatCode>
                <c:ptCount val="68"/>
                <c:pt idx="0">
                  <c:v>-1000000000000000</c:v>
                </c:pt>
                <c:pt idx="1">
                  <c:v>-1000000000000000</c:v>
                </c:pt>
                <c:pt idx="2">
                  <c:v>-1000000000000000</c:v>
                </c:pt>
                <c:pt idx="3">
                  <c:v>-1000000000000000</c:v>
                </c:pt>
                <c:pt idx="4">
                  <c:v>-1000000000000000</c:v>
                </c:pt>
                <c:pt idx="5">
                  <c:v>-1000000000000000</c:v>
                </c:pt>
                <c:pt idx="6">
                  <c:v>-1000000000000000</c:v>
                </c:pt>
                <c:pt idx="7">
                  <c:v>-1000000000000000</c:v>
                </c:pt>
                <c:pt idx="8">
                  <c:v>-1000000000000000</c:v>
                </c:pt>
                <c:pt idx="9">
                  <c:v>-1000000000000000</c:v>
                </c:pt>
                <c:pt idx="10">
                  <c:v>-1000000000000000</c:v>
                </c:pt>
                <c:pt idx="11">
                  <c:v>-1000000000000000</c:v>
                </c:pt>
                <c:pt idx="12">
                  <c:v>-1000000000000000</c:v>
                </c:pt>
                <c:pt idx="13">
                  <c:v>-1000000000000000</c:v>
                </c:pt>
                <c:pt idx="14">
                  <c:v>-1000000000000000</c:v>
                </c:pt>
                <c:pt idx="15">
                  <c:v>-1000000000000000</c:v>
                </c:pt>
                <c:pt idx="16">
                  <c:v>-1000000000000000</c:v>
                </c:pt>
                <c:pt idx="17">
                  <c:v>-1000000000000000</c:v>
                </c:pt>
                <c:pt idx="18">
                  <c:v>-1000000000000000</c:v>
                </c:pt>
                <c:pt idx="19">
                  <c:v>-1000000000000000</c:v>
                </c:pt>
                <c:pt idx="20">
                  <c:v>-1000000000000000</c:v>
                </c:pt>
                <c:pt idx="21">
                  <c:v>-1000000000000000</c:v>
                </c:pt>
                <c:pt idx="22">
                  <c:v>-1000000000000000</c:v>
                </c:pt>
                <c:pt idx="23">
                  <c:v>-1000000000000000</c:v>
                </c:pt>
                <c:pt idx="24">
                  <c:v>-1000000000000000</c:v>
                </c:pt>
                <c:pt idx="25">
                  <c:v>-1000000000000000</c:v>
                </c:pt>
                <c:pt idx="26">
                  <c:v>-1000000000000000</c:v>
                </c:pt>
                <c:pt idx="27">
                  <c:v>-1000000000000000</c:v>
                </c:pt>
                <c:pt idx="28">
                  <c:v>-1000000000000000</c:v>
                </c:pt>
                <c:pt idx="29">
                  <c:v>-1000000000000000</c:v>
                </c:pt>
                <c:pt idx="30">
                  <c:v>-1000000000000000</c:v>
                </c:pt>
                <c:pt idx="31">
                  <c:v>-1000000000000000</c:v>
                </c:pt>
                <c:pt idx="32">
                  <c:v>-1000000000000000</c:v>
                </c:pt>
                <c:pt idx="33">
                  <c:v>-1000000000000000</c:v>
                </c:pt>
                <c:pt idx="34">
                  <c:v>-1000000000000000</c:v>
                </c:pt>
                <c:pt idx="35">
                  <c:v>-1000000000000000</c:v>
                </c:pt>
                <c:pt idx="36">
                  <c:v>-1000000000000000</c:v>
                </c:pt>
                <c:pt idx="37">
                  <c:v>-1000000000000000</c:v>
                </c:pt>
                <c:pt idx="38">
                  <c:v>-1000000000000000</c:v>
                </c:pt>
                <c:pt idx="39">
                  <c:v>-1000000000000000</c:v>
                </c:pt>
                <c:pt idx="40">
                  <c:v>-1000000000000000</c:v>
                </c:pt>
                <c:pt idx="41">
                  <c:v>-1000000000000000</c:v>
                </c:pt>
                <c:pt idx="42">
                  <c:v>-1000000000000000</c:v>
                </c:pt>
                <c:pt idx="43">
                  <c:v>-1000000000000000</c:v>
                </c:pt>
                <c:pt idx="44">
                  <c:v>0</c:v>
                </c:pt>
                <c:pt idx="45">
                  <c:v>1000000000000000</c:v>
                </c:pt>
                <c:pt idx="46">
                  <c:v>1000000000000000</c:v>
                </c:pt>
                <c:pt idx="47">
                  <c:v>1000000000000000</c:v>
                </c:pt>
                <c:pt idx="48">
                  <c:v>1000000000000000</c:v>
                </c:pt>
                <c:pt idx="49">
                  <c:v>1000000000000000</c:v>
                </c:pt>
                <c:pt idx="50">
                  <c:v>1000000000000000</c:v>
                </c:pt>
                <c:pt idx="51">
                  <c:v>1000000000000000</c:v>
                </c:pt>
                <c:pt idx="52">
                  <c:v>1000000000000000</c:v>
                </c:pt>
                <c:pt idx="53">
                  <c:v>1000000000000000</c:v>
                </c:pt>
                <c:pt idx="54">
                  <c:v>1000000000000000</c:v>
                </c:pt>
                <c:pt idx="55">
                  <c:v>1000000000000000</c:v>
                </c:pt>
                <c:pt idx="56">
                  <c:v>1000000000000000</c:v>
                </c:pt>
                <c:pt idx="57">
                  <c:v>1000000000000000</c:v>
                </c:pt>
                <c:pt idx="58">
                  <c:v>1000000000000000</c:v>
                </c:pt>
                <c:pt idx="59">
                  <c:v>1000000000000000</c:v>
                </c:pt>
                <c:pt idx="60">
                  <c:v>1000000000000000</c:v>
                </c:pt>
                <c:pt idx="61">
                  <c:v>1000000000000000</c:v>
                </c:pt>
                <c:pt idx="62">
                  <c:v>1000000000000000</c:v>
                </c:pt>
                <c:pt idx="63">
                  <c:v>1000000000000000</c:v>
                </c:pt>
                <c:pt idx="64">
                  <c:v>1000000000000000</c:v>
                </c:pt>
                <c:pt idx="65">
                  <c:v>1000000000000000</c:v>
                </c:pt>
                <c:pt idx="66">
                  <c:v>1000000000000000</c:v>
                </c:pt>
                <c:pt idx="67">
                  <c:v>1000000000000000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133256"/>
        <c:axId val="398140704"/>
      </c:lineChart>
      <c:catAx>
        <c:axId val="398133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140704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398140704"/>
        <c:scaling>
          <c:orientation val="minMax"/>
          <c:max val="125"/>
          <c:min val="25"/>
        </c:scaling>
        <c:delete val="0"/>
        <c:axPos val="l"/>
        <c:majorGridlines>
          <c:spPr>
            <a:ln w="952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sz="1200" b="1" dirty="0"/>
                  <a:t>Dollars Per </a:t>
                </a:r>
                <a:r>
                  <a:rPr lang="en-US" sz="1200" b="1" dirty="0" smtClean="0"/>
                  <a:t>Barrel</a:t>
                </a:r>
                <a:endParaRPr lang="en-US" sz="1200" b="1" dirty="0"/>
              </a:p>
            </c:rich>
          </c:tx>
          <c:layout>
            <c:manualLayout>
              <c:xMode val="edge"/>
              <c:yMode val="edge"/>
              <c:x val="1.0923484574376889E-2"/>
              <c:y val="0.27757267601520902"/>
            </c:manualLayout>
          </c:layout>
          <c:overlay val="0"/>
          <c:spPr>
            <a:noFill/>
            <a:ln w="2802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503">
            <a:noFill/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133256"/>
        <c:crosses val="autoZero"/>
        <c:crossBetween val="between"/>
      </c:valAx>
      <c:catAx>
        <c:axId val="398135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98136392"/>
        <c:crosses val="autoZero"/>
        <c:auto val="1"/>
        <c:lblAlgn val="ctr"/>
        <c:lblOffset val="100"/>
        <c:noMultiLvlLbl val="0"/>
      </c:catAx>
      <c:valAx>
        <c:axId val="398136392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10510">
            <a:noFill/>
          </a:ln>
        </c:spPr>
        <c:crossAx val="398135608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716134891801088"/>
          <c:y val="0.91705778687352935"/>
          <c:w val="0.74241554691519163"/>
          <c:h val="6.4938673375387293E-2"/>
        </c:manualLayout>
      </c:layout>
      <c:overlay val="0"/>
      <c:spPr>
        <a:noFill/>
        <a:ln w="28027">
          <a:noFill/>
        </a:ln>
      </c:spPr>
      <c:txPr>
        <a:bodyPr/>
        <a:lstStyle/>
        <a:p>
          <a:pPr>
            <a:defRPr sz="1300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86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24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r>
              <a:rPr lang="en-US" sz="1400" b="1" dirty="0" smtClean="0"/>
              <a:t>Housing Units</a:t>
            </a:r>
            <a:endParaRPr lang="en-US" sz="1400" b="1" dirty="0"/>
          </a:p>
        </c:rich>
      </c:tx>
      <c:layout>
        <c:manualLayout>
          <c:xMode val="edge"/>
          <c:yMode val="edge"/>
          <c:x val="0.42926900385275024"/>
          <c:y val="1.4256066750415087E-2"/>
        </c:manualLayout>
      </c:layout>
      <c:overlay val="0"/>
      <c:spPr>
        <a:noFill/>
        <a:ln w="2802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66413754071936"/>
          <c:y val="9.6470588235294127E-2"/>
          <c:w val="0.83712797793972182"/>
          <c:h val="0.74228012988087333"/>
        </c:manualLayout>
      </c:layout>
      <c:barChart>
        <c:barDir val="col"/>
        <c:grouping val="clustered"/>
        <c:varyColors val="0"/>
        <c:ser>
          <c:idx val="5"/>
          <c:order val="2"/>
          <c:tx>
            <c:strRef>
              <c:f>Sheet1!$E$1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85000"/>
                <a:lumOff val="15000"/>
                <a:alpha val="25000"/>
              </a:schemeClr>
            </a:solidFill>
            <a:ln w="28027">
              <a:noFill/>
            </a:ln>
          </c:spPr>
          <c:invertIfNegative val="0"/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Sheet1!$E$2:$E$97</c:f>
              <c:numCache>
                <c:formatCode>General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38135952"/>
        <c:axId val="438136344"/>
      </c:barChar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solidFill>
                <a:srgbClr val="0037A4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Sheet1!$B$2:$B$97</c:f>
              <c:numCache>
                <c:formatCode>General</c:formatCode>
                <c:ptCount val="96"/>
                <c:pt idx="0">
                  <c:v>100</c:v>
                </c:pt>
                <c:pt idx="1">
                  <c:v>95.639943741209578</c:v>
                </c:pt>
                <c:pt idx="2">
                  <c:v>90.636929877436216</c:v>
                </c:pt>
                <c:pt idx="3">
                  <c:v>93.068113321277878</c:v>
                </c:pt>
                <c:pt idx="4">
                  <c:v>96.745027124773955</c:v>
                </c:pt>
                <c:pt idx="5">
                  <c:v>98.251959011452684</c:v>
                </c:pt>
                <c:pt idx="6">
                  <c:v>96.4235483222825</c:v>
                </c:pt>
                <c:pt idx="7">
                  <c:v>94.635322483423749</c:v>
                </c:pt>
                <c:pt idx="8">
                  <c:v>103.85774562989754</c:v>
                </c:pt>
                <c:pt idx="9">
                  <c:v>101.92887281494876</c:v>
                </c:pt>
                <c:pt idx="10">
                  <c:v>102.31062889290736</c:v>
                </c:pt>
                <c:pt idx="11">
                  <c:v>104.25959413301184</c:v>
                </c:pt>
                <c:pt idx="12">
                  <c:v>104.64135021097046</c:v>
                </c:pt>
                <c:pt idx="13">
                  <c:v>105.70624874422343</c:v>
                </c:pt>
                <c:pt idx="14">
                  <c:v>113.90395820775568</c:v>
                </c:pt>
                <c:pt idx="15">
                  <c:v>122.7044404259594</c:v>
                </c:pt>
                <c:pt idx="16">
                  <c:v>115.6319067711473</c:v>
                </c:pt>
                <c:pt idx="17">
                  <c:v>116.7771750050231</c:v>
                </c:pt>
                <c:pt idx="18">
                  <c:v>119.16817359855334</c:v>
                </c:pt>
                <c:pt idx="19">
                  <c:v>118.46493871810327</c:v>
                </c:pt>
                <c:pt idx="20">
                  <c:v>124.87442234277677</c:v>
                </c:pt>
                <c:pt idx="21">
                  <c:v>123.64878440827809</c:v>
                </c:pt>
                <c:pt idx="22">
                  <c:v>126.58227848101266</c:v>
                </c:pt>
                <c:pt idx="23">
                  <c:v>124.69359051637532</c:v>
                </c:pt>
                <c:pt idx="24">
                  <c:v>127.80791641551134</c:v>
                </c:pt>
                <c:pt idx="25">
                  <c:v>111.81434599156121</c:v>
                </c:pt>
                <c:pt idx="26">
                  <c:v>102.61201527024313</c:v>
                </c:pt>
                <c:pt idx="27">
                  <c:v>94.635322483423749</c:v>
                </c:pt>
                <c:pt idx="28">
                  <c:v>88.08519188266024</c:v>
                </c:pt>
                <c:pt idx="29">
                  <c:v>87.462326702833039</c:v>
                </c:pt>
                <c:pt idx="30">
                  <c:v>77.697408077154918</c:v>
                </c:pt>
                <c:pt idx="31">
                  <c:v>70.283303194695605</c:v>
                </c:pt>
                <c:pt idx="32">
                  <c:v>64.135021097046419</c:v>
                </c:pt>
                <c:pt idx="33">
                  <c:v>60.920233072131815</c:v>
                </c:pt>
                <c:pt idx="34">
                  <c:v>51.979103877838064</c:v>
                </c:pt>
                <c:pt idx="35">
                  <c:v>39.963833634719713</c:v>
                </c:pt>
                <c:pt idx="36">
                  <c:v>31.685754470564596</c:v>
                </c:pt>
                <c:pt idx="37">
                  <c:v>32.20815752461322</c:v>
                </c:pt>
                <c:pt idx="38">
                  <c:v>35.463130399839258</c:v>
                </c:pt>
                <c:pt idx="39">
                  <c:v>34.217400040184856</c:v>
                </c:pt>
                <c:pt idx="40">
                  <c:v>37.251356238698008</c:v>
                </c:pt>
                <c:pt idx="41">
                  <c:v>36.286919831223635</c:v>
                </c:pt>
                <c:pt idx="42">
                  <c:v>34.940727345790634</c:v>
                </c:pt>
                <c:pt idx="43">
                  <c:v>32.690375728350411</c:v>
                </c:pt>
                <c:pt idx="44">
                  <c:v>35.101466747036369</c:v>
                </c:pt>
                <c:pt idx="45">
                  <c:v>34.619248543299172</c:v>
                </c:pt>
                <c:pt idx="46">
                  <c:v>37.331725939320883</c:v>
                </c:pt>
                <c:pt idx="47">
                  <c:v>40.486236688768344</c:v>
                </c:pt>
                <c:pt idx="48">
                  <c:v>42.636126180429976</c:v>
                </c:pt>
                <c:pt idx="49">
                  <c:v>44.564998995378744</c:v>
                </c:pt>
                <c:pt idx="50">
                  <c:v>47.036367289531846</c:v>
                </c:pt>
                <c:pt idx="51">
                  <c:v>54.731766124171187</c:v>
                </c:pt>
                <c:pt idx="52">
                  <c:v>57.464335945348608</c:v>
                </c:pt>
                <c:pt idx="53">
                  <c:v>52.320675105485236</c:v>
                </c:pt>
                <c:pt idx="54">
                  <c:v>53.184649387181025</c:v>
                </c:pt>
                <c:pt idx="55">
                  <c:v>60.819770946353238</c:v>
                </c:pt>
                <c:pt idx="56">
                  <c:v>56.27888286116135</c:v>
                </c:pt>
                <c:pt idx="57">
                  <c:v>59.47357846092023</c:v>
                </c:pt>
                <c:pt idx="58">
                  <c:v>61.985131605384765</c:v>
                </c:pt>
                <c:pt idx="59">
                  <c:v>63.210769539883458</c:v>
                </c:pt>
                <c:pt idx="60">
                  <c:v>59.172192083584484</c:v>
                </c:pt>
                <c:pt idx="61">
                  <c:v>69.66043801486839</c:v>
                </c:pt>
                <c:pt idx="62">
                  <c:v>69.901547116736978</c:v>
                </c:pt>
                <c:pt idx="63">
                  <c:v>68.113321277878242</c:v>
                </c:pt>
                <c:pt idx="64">
                  <c:v>68.937110709262612</c:v>
                </c:pt>
                <c:pt idx="65">
                  <c:v>70.102471368294147</c:v>
                </c:pt>
                <c:pt idx="66">
                  <c:v>69.318866787221225</c:v>
                </c:pt>
                <c:pt idx="67">
                  <c:v>75.507333735181831</c:v>
                </c:pt>
                <c:pt idx="68">
                  <c:v>74.201326100060285</c:v>
                </c:pt>
                <c:pt idx="69">
                  <c:v>70.564597146875627</c:v>
                </c:pt>
                <c:pt idx="70">
                  <c:v>70.624874422342785</c:v>
                </c:pt>
                <c:pt idx="71">
                  <c:v>75.909182238296168</c:v>
                </c:pt>
                <c:pt idx="72">
                  <c:v>79.566003616636522</c:v>
                </c:pt>
                <c:pt idx="73">
                  <c:v>78.479746835443038</c:v>
                </c:pt>
                <c:pt idx="74">
                  <c:v>79.4203737191079</c:v>
                </c:pt>
                <c:pt idx="75">
                  <c:v>81.27793851717901</c:v>
                </c:pt>
                <c:pt idx="76">
                  <c:v>82.351356238698017</c:v>
                </c:pt>
                <c:pt idx="77">
                  <c:v>82.586738999397227</c:v>
                </c:pt>
                <c:pt idx="78">
                  <c:v>83.196142254370102</c:v>
                </c:pt>
                <c:pt idx="79">
                  <c:v>83.740506329113913</c:v>
                </c:pt>
                <c:pt idx="80">
                  <c:v>85.229415310427967</c:v>
                </c:pt>
                <c:pt idx="81">
                  <c:v>85.930440024110908</c:v>
                </c:pt>
                <c:pt idx="82">
                  <c:v>88.346413502109712</c:v>
                </c:pt>
                <c:pt idx="83">
                  <c:v>88.288547317661241</c:v>
                </c:pt>
                <c:pt idx="84">
                  <c:v>87.668233875828804</c:v>
                </c:pt>
                <c:pt idx="85">
                  <c:v>87.840265220012057</c:v>
                </c:pt>
                <c:pt idx="86">
                  <c:v>88.394333936106079</c:v>
                </c:pt>
                <c:pt idx="87">
                  <c:v>88.891621458710063</c:v>
                </c:pt>
                <c:pt idx="88">
                  <c:v>89.346292947558766</c:v>
                </c:pt>
                <c:pt idx="89">
                  <c:v>89.769861362266425</c:v>
                </c:pt>
                <c:pt idx="90">
                  <c:v>89.80952380952381</c:v>
                </c:pt>
                <c:pt idx="91">
                  <c:v>89.795238095238091</c:v>
                </c:pt>
                <c:pt idx="92">
                  <c:v>89.734358047016272</c:v>
                </c:pt>
                <c:pt idx="93">
                  <c:v>89.591983122362876</c:v>
                </c:pt>
                <c:pt idx="94">
                  <c:v>89.340928270042198</c:v>
                </c:pt>
                <c:pt idx="95">
                  <c:v>89.011211573236892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4D-4AF9-81F0-CBA6B9A847A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Washington</c:v>
                </c:pt>
              </c:strCache>
            </c:strRef>
          </c:tx>
          <c:spPr>
            <a:ln w="28575">
              <a:solidFill>
                <a:srgbClr val="008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Sheet1!$C$2:$C$97</c:f>
              <c:numCache>
                <c:formatCode>General</c:formatCode>
                <c:ptCount val="96"/>
                <c:pt idx="0">
                  <c:v>100</c:v>
                </c:pt>
                <c:pt idx="1">
                  <c:v>91.929028204382846</c:v>
                </c:pt>
                <c:pt idx="2">
                  <c:v>96.86127162868587</c:v>
                </c:pt>
                <c:pt idx="3">
                  <c:v>105.37179924230526</c:v>
                </c:pt>
                <c:pt idx="4">
                  <c:v>103.54693872642314</c:v>
                </c:pt>
                <c:pt idx="5">
                  <c:v>99.803060444148031</c:v>
                </c:pt>
                <c:pt idx="6">
                  <c:v>97.252701482703714</c:v>
                </c:pt>
                <c:pt idx="7">
                  <c:v>86.73093226268189</c:v>
                </c:pt>
                <c:pt idx="8">
                  <c:v>87.909551006638182</c:v>
                </c:pt>
                <c:pt idx="9">
                  <c:v>106.87280338530363</c:v>
                </c:pt>
                <c:pt idx="10">
                  <c:v>96.934148737080221</c:v>
                </c:pt>
                <c:pt idx="11">
                  <c:v>114.35500666942528</c:v>
                </c:pt>
                <c:pt idx="12">
                  <c:v>110.32735667646907</c:v>
                </c:pt>
                <c:pt idx="13">
                  <c:v>108.42148332868354</c:v>
                </c:pt>
                <c:pt idx="14">
                  <c:v>112.47249586815735</c:v>
                </c:pt>
                <c:pt idx="15">
                  <c:v>101.36603743809567</c:v>
                </c:pt>
                <c:pt idx="16">
                  <c:v>113.67167092166267</c:v>
                </c:pt>
                <c:pt idx="17">
                  <c:v>119.66118526081119</c:v>
                </c:pt>
                <c:pt idx="18">
                  <c:v>126.96633427051059</c:v>
                </c:pt>
                <c:pt idx="19">
                  <c:v>145.66389049961325</c:v>
                </c:pt>
                <c:pt idx="20">
                  <c:v>129.59966177293819</c:v>
                </c:pt>
                <c:pt idx="21">
                  <c:v>121.64904485047627</c:v>
                </c:pt>
                <c:pt idx="22">
                  <c:v>133.98199533017916</c:v>
                </c:pt>
                <c:pt idx="23">
                  <c:v>150.01599359864829</c:v>
                </c:pt>
                <c:pt idx="24">
                  <c:v>125.80634297117857</c:v>
                </c:pt>
                <c:pt idx="25">
                  <c:v>133.51067022477196</c:v>
                </c:pt>
                <c:pt idx="26">
                  <c:v>135.45119225546114</c:v>
                </c:pt>
                <c:pt idx="27">
                  <c:v>110.62920374624292</c:v>
                </c:pt>
                <c:pt idx="28">
                  <c:v>153.74778819786928</c:v>
                </c:pt>
                <c:pt idx="29">
                  <c:v>115.62068068026232</c:v>
                </c:pt>
                <c:pt idx="30">
                  <c:v>109.6441891908003</c:v>
                </c:pt>
                <c:pt idx="31">
                  <c:v>99.75777352104339</c:v>
                </c:pt>
                <c:pt idx="32">
                  <c:v>86.960478805200196</c:v>
                </c:pt>
                <c:pt idx="33">
                  <c:v>85.901701688294352</c:v>
                </c:pt>
                <c:pt idx="34">
                  <c:v>65.583953519830715</c:v>
                </c:pt>
                <c:pt idx="35">
                  <c:v>53.672821008100058</c:v>
                </c:pt>
                <c:pt idx="36">
                  <c:v>42.078265835414413</c:v>
                </c:pt>
                <c:pt idx="37">
                  <c:v>38.213938283509975</c:v>
                </c:pt>
                <c:pt idx="38">
                  <c:v>45.193368723857702</c:v>
                </c:pt>
                <c:pt idx="39">
                  <c:v>46.347324002526051</c:v>
                </c:pt>
                <c:pt idx="40">
                  <c:v>56.926922578398617</c:v>
                </c:pt>
                <c:pt idx="41">
                  <c:v>46.086601875413443</c:v>
                </c:pt>
                <c:pt idx="42">
                  <c:v>50.518457065428059</c:v>
                </c:pt>
                <c:pt idx="43">
                  <c:v>55.473630650901015</c:v>
                </c:pt>
                <c:pt idx="44">
                  <c:v>41.163469832130723</c:v>
                </c:pt>
                <c:pt idx="45">
                  <c:v>63.295481767288578</c:v>
                </c:pt>
                <c:pt idx="46">
                  <c:v>52.801105984849158</c:v>
                </c:pt>
                <c:pt idx="47">
                  <c:v>53.493076257393355</c:v>
                </c:pt>
                <c:pt idx="48">
                  <c:v>62.289037040448392</c:v>
                </c:pt>
                <c:pt idx="49">
                  <c:v>71.342545850234316</c:v>
                </c:pt>
                <c:pt idx="50">
                  <c:v>74.073424936740864</c:v>
                </c:pt>
                <c:pt idx="51">
                  <c:v>76.322820842047619</c:v>
                </c:pt>
                <c:pt idx="52">
                  <c:v>89.313535221247648</c:v>
                </c:pt>
                <c:pt idx="53">
                  <c:v>75.878024959097971</c:v>
                </c:pt>
                <c:pt idx="54">
                  <c:v>78.363809484584323</c:v>
                </c:pt>
                <c:pt idx="55">
                  <c:v>89.403065807120328</c:v>
                </c:pt>
                <c:pt idx="56">
                  <c:v>77.408829195210799</c:v>
                </c:pt>
                <c:pt idx="57">
                  <c:v>90.606037705001839</c:v>
                </c:pt>
                <c:pt idx="58">
                  <c:v>86.427452346032908</c:v>
                </c:pt>
                <c:pt idx="59">
                  <c:v>88.041624553046375</c:v>
                </c:pt>
                <c:pt idx="60">
                  <c:v>123.0286788657853</c:v>
                </c:pt>
                <c:pt idx="61">
                  <c:v>94.784699934721758</c:v>
                </c:pt>
                <c:pt idx="62">
                  <c:v>97.282354905213154</c:v>
                </c:pt>
                <c:pt idx="63">
                  <c:v>92.733399020332826</c:v>
                </c:pt>
                <c:pt idx="64">
                  <c:v>99.651388315927719</c:v>
                </c:pt>
                <c:pt idx="65">
                  <c:v>115.55906965721057</c:v>
                </c:pt>
                <c:pt idx="66">
                  <c:v>102.11182592343077</c:v>
                </c:pt>
                <c:pt idx="67">
                  <c:v>127.91189362509718</c:v>
                </c:pt>
                <c:pt idx="68">
                  <c:v>106.43265154119604</c:v>
                </c:pt>
                <c:pt idx="69">
                  <c:v>113.31523453253371</c:v>
                </c:pt>
                <c:pt idx="70">
                  <c:v>112.3017012062612</c:v>
                </c:pt>
                <c:pt idx="71">
                  <c:v>130.52849032473779</c:v>
                </c:pt>
                <c:pt idx="72">
                  <c:v>124.17692560733096</c:v>
                </c:pt>
                <c:pt idx="73">
                  <c:v>117.94716881261624</c:v>
                </c:pt>
                <c:pt idx="74">
                  <c:v>108.17482619862299</c:v>
                </c:pt>
                <c:pt idx="75">
                  <c:v>108.38554238371319</c:v>
                </c:pt>
                <c:pt idx="76">
                  <c:v>109.00475577608989</c:v>
                </c:pt>
                <c:pt idx="77">
                  <c:v>108.75647184070434</c:v>
                </c:pt>
                <c:pt idx="78">
                  <c:v>108.52146677094692</c:v>
                </c:pt>
                <c:pt idx="79">
                  <c:v>108.25980161141129</c:v>
                </c:pt>
                <c:pt idx="80">
                  <c:v>109.02942645496853</c:v>
                </c:pt>
                <c:pt idx="81">
                  <c:v>109.22574113824872</c:v>
                </c:pt>
                <c:pt idx="82">
                  <c:v>110.40096490341926</c:v>
                </c:pt>
                <c:pt idx="83">
                  <c:v>109.82086312228063</c:v>
                </c:pt>
                <c:pt idx="84">
                  <c:v>108.73776194743716</c:v>
                </c:pt>
                <c:pt idx="85">
                  <c:v>107.90569105457597</c:v>
                </c:pt>
                <c:pt idx="86">
                  <c:v>107.51989624885834</c:v>
                </c:pt>
                <c:pt idx="87">
                  <c:v>107.1350487925427</c:v>
                </c:pt>
                <c:pt idx="88">
                  <c:v>106.78796655249094</c:v>
                </c:pt>
                <c:pt idx="89">
                  <c:v>106.44178028612434</c:v>
                </c:pt>
                <c:pt idx="90">
                  <c:v>105.79402739837835</c:v>
                </c:pt>
                <c:pt idx="91">
                  <c:v>105.12260737296073</c:v>
                </c:pt>
                <c:pt idx="92">
                  <c:v>104.43064692237766</c:v>
                </c:pt>
                <c:pt idx="93">
                  <c:v>103.66428900014498</c:v>
                </c:pt>
                <c:pt idx="94">
                  <c:v>102.80551362228148</c:v>
                </c:pt>
                <c:pt idx="95">
                  <c:v>101.86239601729909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4D-4AF9-81F0-CBA6B9A847A8}"/>
            </c:ext>
          </c:extLst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line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Sheet1!$A$2:$A$97</c:f>
              <c:numCache>
                <c:formatCode>General</c:formatCode>
                <c:ptCount val="96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2011</c:v>
                </c:pt>
                <c:pt idx="45">
                  <c:v>2011</c:v>
                </c:pt>
                <c:pt idx="46">
                  <c:v>2011</c:v>
                </c:pt>
                <c:pt idx="47">
                  <c:v>2011</c:v>
                </c:pt>
                <c:pt idx="48">
                  <c:v>2012</c:v>
                </c:pt>
                <c:pt idx="49">
                  <c:v>2012</c:v>
                </c:pt>
                <c:pt idx="50">
                  <c:v>2012</c:v>
                </c:pt>
                <c:pt idx="51">
                  <c:v>2012</c:v>
                </c:pt>
                <c:pt idx="52">
                  <c:v>2013</c:v>
                </c:pt>
                <c:pt idx="53">
                  <c:v>2013</c:v>
                </c:pt>
                <c:pt idx="54">
                  <c:v>2013</c:v>
                </c:pt>
                <c:pt idx="55">
                  <c:v>2013</c:v>
                </c:pt>
                <c:pt idx="56">
                  <c:v>2014</c:v>
                </c:pt>
                <c:pt idx="57">
                  <c:v>2014</c:v>
                </c:pt>
                <c:pt idx="58">
                  <c:v>2014</c:v>
                </c:pt>
                <c:pt idx="59">
                  <c:v>2014</c:v>
                </c:pt>
                <c:pt idx="60">
                  <c:v>2015</c:v>
                </c:pt>
                <c:pt idx="61">
                  <c:v>2015</c:v>
                </c:pt>
                <c:pt idx="62">
                  <c:v>2015</c:v>
                </c:pt>
                <c:pt idx="63">
                  <c:v>2015</c:v>
                </c:pt>
                <c:pt idx="64">
                  <c:v>2016</c:v>
                </c:pt>
                <c:pt idx="65">
                  <c:v>2016</c:v>
                </c:pt>
                <c:pt idx="66">
                  <c:v>2016</c:v>
                </c:pt>
                <c:pt idx="67">
                  <c:v>2016</c:v>
                </c:pt>
                <c:pt idx="68">
                  <c:v>2017</c:v>
                </c:pt>
                <c:pt idx="69">
                  <c:v>2017</c:v>
                </c:pt>
                <c:pt idx="70">
                  <c:v>2017</c:v>
                </c:pt>
                <c:pt idx="71">
                  <c:v>2017</c:v>
                </c:pt>
                <c:pt idx="72">
                  <c:v>2018</c:v>
                </c:pt>
                <c:pt idx="73">
                  <c:v>2018</c:v>
                </c:pt>
                <c:pt idx="74">
                  <c:v>2018</c:v>
                </c:pt>
                <c:pt idx="75">
                  <c:v>2018</c:v>
                </c:pt>
                <c:pt idx="76">
                  <c:v>2019</c:v>
                </c:pt>
                <c:pt idx="77">
                  <c:v>2019</c:v>
                </c:pt>
                <c:pt idx="78">
                  <c:v>2019</c:v>
                </c:pt>
                <c:pt idx="79">
                  <c:v>2019</c:v>
                </c:pt>
                <c:pt idx="80">
                  <c:v>2020</c:v>
                </c:pt>
                <c:pt idx="81">
                  <c:v>2020</c:v>
                </c:pt>
                <c:pt idx="82">
                  <c:v>2020</c:v>
                </c:pt>
                <c:pt idx="83">
                  <c:v>2020</c:v>
                </c:pt>
                <c:pt idx="84">
                  <c:v>2021</c:v>
                </c:pt>
                <c:pt idx="85">
                  <c:v>2021</c:v>
                </c:pt>
                <c:pt idx="86">
                  <c:v>2021</c:v>
                </c:pt>
                <c:pt idx="87">
                  <c:v>2021</c:v>
                </c:pt>
                <c:pt idx="88">
                  <c:v>2022</c:v>
                </c:pt>
                <c:pt idx="89">
                  <c:v>2022</c:v>
                </c:pt>
                <c:pt idx="90">
                  <c:v>2022</c:v>
                </c:pt>
                <c:pt idx="91">
                  <c:v>2022</c:v>
                </c:pt>
                <c:pt idx="92">
                  <c:v>2023</c:v>
                </c:pt>
                <c:pt idx="93">
                  <c:v>2023</c:v>
                </c:pt>
                <c:pt idx="94">
                  <c:v>2023</c:v>
                </c:pt>
                <c:pt idx="95">
                  <c:v>2023</c:v>
                </c:pt>
              </c:numCache>
            </c:numRef>
          </c:cat>
          <c:val>
            <c:numRef>
              <c:f>Sheet1!$D$2:$D$97</c:f>
              <c:numCache>
                <c:formatCode>General</c:formatCode>
                <c:ptCount val="96"/>
                <c:pt idx="0">
                  <c:v>-1000000000000000</c:v>
                </c:pt>
                <c:pt idx="1">
                  <c:v>-1000000000000000</c:v>
                </c:pt>
                <c:pt idx="2">
                  <c:v>-1000000000000000</c:v>
                </c:pt>
                <c:pt idx="3">
                  <c:v>-1000000000000000</c:v>
                </c:pt>
                <c:pt idx="4">
                  <c:v>-1000000000000000</c:v>
                </c:pt>
                <c:pt idx="5">
                  <c:v>-1000000000000000</c:v>
                </c:pt>
                <c:pt idx="6">
                  <c:v>-1000000000000000</c:v>
                </c:pt>
                <c:pt idx="7">
                  <c:v>-1000000000000000</c:v>
                </c:pt>
                <c:pt idx="8">
                  <c:v>-1000000000000000</c:v>
                </c:pt>
                <c:pt idx="9">
                  <c:v>-1000000000000000</c:v>
                </c:pt>
                <c:pt idx="10">
                  <c:v>-1000000000000000</c:v>
                </c:pt>
                <c:pt idx="11">
                  <c:v>-1000000000000000</c:v>
                </c:pt>
                <c:pt idx="12">
                  <c:v>-1000000000000000</c:v>
                </c:pt>
                <c:pt idx="13">
                  <c:v>-1000000000000000</c:v>
                </c:pt>
                <c:pt idx="14">
                  <c:v>-1000000000000000</c:v>
                </c:pt>
                <c:pt idx="15">
                  <c:v>-1000000000000000</c:v>
                </c:pt>
                <c:pt idx="16">
                  <c:v>-1000000000000000</c:v>
                </c:pt>
                <c:pt idx="17">
                  <c:v>-1000000000000000</c:v>
                </c:pt>
                <c:pt idx="18">
                  <c:v>-1000000000000000</c:v>
                </c:pt>
                <c:pt idx="19">
                  <c:v>-1000000000000000</c:v>
                </c:pt>
                <c:pt idx="20">
                  <c:v>-1000000000000000</c:v>
                </c:pt>
                <c:pt idx="21">
                  <c:v>-1000000000000000</c:v>
                </c:pt>
                <c:pt idx="22">
                  <c:v>-1000000000000000</c:v>
                </c:pt>
                <c:pt idx="23">
                  <c:v>-1000000000000000</c:v>
                </c:pt>
                <c:pt idx="24">
                  <c:v>-1000000000000000</c:v>
                </c:pt>
                <c:pt idx="25">
                  <c:v>-1000000000000000</c:v>
                </c:pt>
                <c:pt idx="26">
                  <c:v>-1000000000000000</c:v>
                </c:pt>
                <c:pt idx="27">
                  <c:v>-1000000000000000</c:v>
                </c:pt>
                <c:pt idx="28">
                  <c:v>-1000000000000000</c:v>
                </c:pt>
                <c:pt idx="29">
                  <c:v>-1000000000000000</c:v>
                </c:pt>
                <c:pt idx="30">
                  <c:v>-1000000000000000</c:v>
                </c:pt>
                <c:pt idx="31">
                  <c:v>-1000000000000000</c:v>
                </c:pt>
                <c:pt idx="32">
                  <c:v>-1000000000000000</c:v>
                </c:pt>
                <c:pt idx="33">
                  <c:v>-1000000000000000</c:v>
                </c:pt>
                <c:pt idx="34">
                  <c:v>-1000000000000000</c:v>
                </c:pt>
                <c:pt idx="35">
                  <c:v>-1000000000000000</c:v>
                </c:pt>
                <c:pt idx="36">
                  <c:v>-1000000000000000</c:v>
                </c:pt>
                <c:pt idx="37">
                  <c:v>-1000000000000000</c:v>
                </c:pt>
                <c:pt idx="38">
                  <c:v>-1000000000000000</c:v>
                </c:pt>
                <c:pt idx="39">
                  <c:v>-1000000000000000</c:v>
                </c:pt>
                <c:pt idx="40">
                  <c:v>-1000000000000000</c:v>
                </c:pt>
                <c:pt idx="41">
                  <c:v>-1000000000000000</c:v>
                </c:pt>
                <c:pt idx="42">
                  <c:v>-1000000000000000</c:v>
                </c:pt>
                <c:pt idx="43">
                  <c:v>-1000000000000000</c:v>
                </c:pt>
                <c:pt idx="44">
                  <c:v>-1000000000000000</c:v>
                </c:pt>
                <c:pt idx="45">
                  <c:v>-1000000000000000</c:v>
                </c:pt>
                <c:pt idx="46">
                  <c:v>-1000000000000000</c:v>
                </c:pt>
                <c:pt idx="47">
                  <c:v>-1000000000000000</c:v>
                </c:pt>
                <c:pt idx="48">
                  <c:v>-1000000000000000</c:v>
                </c:pt>
                <c:pt idx="49">
                  <c:v>-1000000000000000</c:v>
                </c:pt>
                <c:pt idx="50">
                  <c:v>-1000000000000000</c:v>
                </c:pt>
                <c:pt idx="51">
                  <c:v>-1000000000000000</c:v>
                </c:pt>
                <c:pt idx="52">
                  <c:v>-1000000000000000</c:v>
                </c:pt>
                <c:pt idx="53">
                  <c:v>-1000000000000000</c:v>
                </c:pt>
                <c:pt idx="54">
                  <c:v>-1000000000000000</c:v>
                </c:pt>
                <c:pt idx="55">
                  <c:v>-1000000000000000</c:v>
                </c:pt>
                <c:pt idx="56">
                  <c:v>-1000000000000000</c:v>
                </c:pt>
                <c:pt idx="57">
                  <c:v>-1000000000000000</c:v>
                </c:pt>
                <c:pt idx="58">
                  <c:v>-1000000000000000</c:v>
                </c:pt>
                <c:pt idx="59">
                  <c:v>-1000000000000000</c:v>
                </c:pt>
                <c:pt idx="60">
                  <c:v>-1000000000000000</c:v>
                </c:pt>
                <c:pt idx="61">
                  <c:v>-1000000000000000</c:v>
                </c:pt>
                <c:pt idx="62">
                  <c:v>-1000000000000000</c:v>
                </c:pt>
                <c:pt idx="63">
                  <c:v>-1000000000000000</c:v>
                </c:pt>
                <c:pt idx="64">
                  <c:v>-1000000000000000</c:v>
                </c:pt>
                <c:pt idx="65">
                  <c:v>-1000000000000000</c:v>
                </c:pt>
                <c:pt idx="66">
                  <c:v>-1000000000000000</c:v>
                </c:pt>
                <c:pt idx="67">
                  <c:v>-1000000000000000</c:v>
                </c:pt>
                <c:pt idx="68">
                  <c:v>-1000000000000000</c:v>
                </c:pt>
                <c:pt idx="69">
                  <c:v>-1000000000000000</c:v>
                </c:pt>
                <c:pt idx="70">
                  <c:v>-1000000000000000</c:v>
                </c:pt>
                <c:pt idx="71">
                  <c:v>-1000000000000000</c:v>
                </c:pt>
                <c:pt idx="72">
                  <c:v>0</c:v>
                </c:pt>
                <c:pt idx="73">
                  <c:v>1000000000000000</c:v>
                </c:pt>
                <c:pt idx="74">
                  <c:v>1000000000000000</c:v>
                </c:pt>
                <c:pt idx="75">
                  <c:v>1000000000000000</c:v>
                </c:pt>
                <c:pt idx="76">
                  <c:v>1000000000000000</c:v>
                </c:pt>
                <c:pt idx="77">
                  <c:v>1000000000000000</c:v>
                </c:pt>
                <c:pt idx="78">
                  <c:v>1000000000000000</c:v>
                </c:pt>
                <c:pt idx="79">
                  <c:v>1000000000000000</c:v>
                </c:pt>
                <c:pt idx="80">
                  <c:v>1000000000000000</c:v>
                </c:pt>
                <c:pt idx="81">
                  <c:v>1000000000000000</c:v>
                </c:pt>
                <c:pt idx="82">
                  <c:v>1000000000000000</c:v>
                </c:pt>
                <c:pt idx="83">
                  <c:v>1000000000000000</c:v>
                </c:pt>
                <c:pt idx="84">
                  <c:v>1000000000000000</c:v>
                </c:pt>
                <c:pt idx="85">
                  <c:v>1000000000000000</c:v>
                </c:pt>
                <c:pt idx="86">
                  <c:v>1000000000000000</c:v>
                </c:pt>
                <c:pt idx="87">
                  <c:v>1000000000000000</c:v>
                </c:pt>
                <c:pt idx="88">
                  <c:v>1000000000000000</c:v>
                </c:pt>
                <c:pt idx="89">
                  <c:v>1000000000000000</c:v>
                </c:pt>
                <c:pt idx="90">
                  <c:v>1000000000000000</c:v>
                </c:pt>
                <c:pt idx="91">
                  <c:v>1000000000000000</c:v>
                </c:pt>
                <c:pt idx="92">
                  <c:v>1000000000000000</c:v>
                </c:pt>
                <c:pt idx="93">
                  <c:v>1000000000000000</c:v>
                </c:pt>
                <c:pt idx="94">
                  <c:v>1000000000000000</c:v>
                </c:pt>
                <c:pt idx="95">
                  <c:v>1000000000000000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D4D-4AF9-81F0-CBA6B9A84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140656"/>
        <c:axId val="438135560"/>
      </c:lineChart>
      <c:catAx>
        <c:axId val="43814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35560"/>
        <c:crosses val="autoZero"/>
        <c:auto val="1"/>
        <c:lblAlgn val="ctr"/>
        <c:lblOffset val="100"/>
        <c:tickLblSkip val="12"/>
        <c:tickMarkSkip val="8"/>
        <c:noMultiLvlLbl val="0"/>
      </c:catAx>
      <c:valAx>
        <c:axId val="438135560"/>
        <c:scaling>
          <c:orientation val="minMax"/>
          <c:max val="200"/>
          <c:min val="0"/>
        </c:scaling>
        <c:delete val="0"/>
        <c:axPos val="l"/>
        <c:majorGridlines>
          <c:spPr>
            <a:ln w="952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sz="1200" b="1" dirty="0" smtClean="0"/>
                  <a:t>Index, 2000 Q1</a:t>
                </a:r>
                <a:r>
                  <a:rPr lang="en-US" sz="1200" b="1" baseline="0" dirty="0" smtClean="0"/>
                  <a:t> = 100</a:t>
                </a:r>
                <a:endParaRPr lang="en-US" sz="1200" b="1" dirty="0"/>
              </a:p>
            </c:rich>
          </c:tx>
          <c:layout>
            <c:manualLayout>
              <c:xMode val="edge"/>
              <c:yMode val="edge"/>
              <c:x val="1.820580762396148E-3"/>
              <c:y val="0.27757267601520852"/>
            </c:manualLayout>
          </c:layout>
          <c:overlay val="0"/>
          <c:spPr>
            <a:noFill/>
            <a:ln w="2802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503">
            <a:noFill/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40656"/>
        <c:crosses val="autoZero"/>
        <c:crossBetween val="between"/>
      </c:valAx>
      <c:catAx>
        <c:axId val="438135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38136344"/>
        <c:crosses val="autoZero"/>
        <c:auto val="1"/>
        <c:lblAlgn val="ctr"/>
        <c:lblOffset val="100"/>
        <c:noMultiLvlLbl val="0"/>
      </c:catAx>
      <c:valAx>
        <c:axId val="438136344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10510">
            <a:noFill/>
          </a:ln>
        </c:spPr>
        <c:crossAx val="438135952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716134891801088"/>
          <c:y val="0.91705778687352935"/>
          <c:w val="0.74241554691519163"/>
          <c:h val="6.4938673375387293E-2"/>
        </c:manualLayout>
      </c:layout>
      <c:overlay val="0"/>
      <c:spPr>
        <a:noFill/>
        <a:ln w="28027">
          <a:noFill/>
        </a:ln>
      </c:spPr>
      <c:txPr>
        <a:bodyPr/>
        <a:lstStyle/>
        <a:p>
          <a:pPr>
            <a:defRPr sz="1300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86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en-US" sz="1100" dirty="0" smtClean="0"/>
              <a:t>$billions</a:t>
            </a:r>
            <a:endParaRPr lang="en-US" sz="1100" dirty="0"/>
          </a:p>
        </c:rich>
      </c:tx>
      <c:layout>
        <c:manualLayout>
          <c:xMode val="edge"/>
          <c:yMode val="edge"/>
          <c:x val="2.3925025676138308E-2"/>
          <c:y val="7.5536613115262094E-2"/>
        </c:manualLayout>
      </c:layout>
      <c:overlay val="0"/>
      <c:spPr>
        <a:noFill/>
        <a:ln w="25400">
          <a:noFill/>
        </a:ln>
      </c:spPr>
    </c:title>
    <c:autoTitleDeleted val="0"/>
    <c:view3D>
      <c:rotX val="0"/>
      <c:rotY val="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7285889535547195E-2"/>
          <c:y val="0.14838712529354867"/>
          <c:w val="0.89393939393939392"/>
          <c:h val="0.750537634408610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2700">
              <a:solidFill>
                <a:srgbClr val="00206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E3-4A5F-86DA-BAF354A829CA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E3-4A5F-86DA-BAF354A829CA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E3-4A5F-86DA-BAF354A829CA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E3-4A5F-86DA-BAF354A829CA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E3-4A5F-86DA-BAF354A829CA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9E3-4A5F-86DA-BAF354A829CA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9E3-4A5F-86DA-BAF354A829C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9E3-4A5F-86DA-BAF354A829C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206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9E3-4A5F-86DA-BAF354A829CA}"/>
              </c:ext>
            </c:extLst>
          </c:dPt>
          <c:cat>
            <c:strRef>
              <c:f>Sheet1!$A$2:$A$14</c:f>
              <c:strCache>
                <c:ptCount val="13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  <c:pt idx="8">
                  <c:v>FY19</c:v>
                </c:pt>
                <c:pt idx="9">
                  <c:v>FY20</c:v>
                </c:pt>
                <c:pt idx="10">
                  <c:v>FY21</c:v>
                </c:pt>
                <c:pt idx="11">
                  <c:v>FY22</c:v>
                </c:pt>
                <c:pt idx="12">
                  <c:v>FY23</c:v>
                </c:pt>
              </c:strCache>
            </c:strRef>
          </c:cat>
          <c:val>
            <c:numRef>
              <c:f>Sheet1!$B$2:$B$14</c:f>
              <c:numCache>
                <c:formatCode>#,##0.00</c:formatCode>
                <c:ptCount val="13"/>
                <c:pt idx="0">
                  <c:v>14858.721111249997</c:v>
                </c:pt>
                <c:pt idx="1">
                  <c:v>15106.899394484562</c:v>
                </c:pt>
                <c:pt idx="2">
                  <c:v>16009.3798034748</c:v>
                </c:pt>
                <c:pt idx="3">
                  <c:v>16693.695998190433</c:v>
                </c:pt>
                <c:pt idx="4">
                  <c:v>17611.019683624665</c:v>
                </c:pt>
                <c:pt idx="5" formatCode="General">
                  <c:v>18932.573488950002</c:v>
                </c:pt>
                <c:pt idx="6" formatCode="General">
                  <c:v>20117.764839580002</c:v>
                </c:pt>
                <c:pt idx="7" formatCode="General">
                  <c:v>22092.759323847687</c:v>
                </c:pt>
                <c:pt idx="8" formatCode="General">
                  <c:v>23195.238142971262</c:v>
                </c:pt>
                <c:pt idx="9" formatCode="General">
                  <c:v>24107.063471408441</c:v>
                </c:pt>
                <c:pt idx="10" formatCode="General">
                  <c:v>25256.233019454034</c:v>
                </c:pt>
                <c:pt idx="11" formatCode="General">
                  <c:v>26143.285629244965</c:v>
                </c:pt>
                <c:pt idx="12" formatCode="General">
                  <c:v>27026.81822535933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9E3-4A5F-86DA-BAF354A82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8136736"/>
        <c:axId val="438139480"/>
        <c:axId val="0"/>
      </c:bar3DChart>
      <c:catAx>
        <c:axId val="43813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39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139480"/>
        <c:scaling>
          <c:orientation val="minMax"/>
          <c:max val="28000"/>
          <c:min val="10000"/>
        </c:scaling>
        <c:delete val="0"/>
        <c:axPos val="l"/>
        <c:majorGridlines>
          <c:spPr>
            <a:ln w="9525">
              <a:solidFill>
                <a:srgbClr val="C0C0C0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36736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Total Cannabis Taxes</a:t>
            </a:r>
          </a:p>
        </c:rich>
      </c:tx>
      <c:layout>
        <c:manualLayout>
          <c:xMode val="edge"/>
          <c:yMode val="edge"/>
          <c:x val="0.3814174654798585"/>
          <c:y val="3.0866359269839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67516832135115"/>
          <c:y val="0.10744321153310356"/>
          <c:w val="0.85602048385256191"/>
          <c:h val="0.81097591827418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DF-43D8-87C5-F00756F8AEA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DF-43D8-87C5-F00756F8AEA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DF-43D8-87C5-F00756F8AEAD}"/>
              </c:ext>
            </c:extLst>
          </c:dPt>
          <c:cat>
            <c:strRef>
              <c:f>Sheet1!$A$2:$A$10</c:f>
              <c:strCache>
                <c:ptCount val="9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  <c:pt idx="8">
                  <c:v>FY2023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67485904</c:v>
                </c:pt>
                <c:pt idx="1">
                  <c:v>168050900</c:v>
                </c:pt>
                <c:pt idx="2">
                  <c:v>300635208.56333333</c:v>
                </c:pt>
                <c:pt idx="3">
                  <c:v>360607825.67718166</c:v>
                </c:pt>
                <c:pt idx="4">
                  <c:v>387900106.75223392</c:v>
                </c:pt>
                <c:pt idx="5">
                  <c:v>394269166.56598973</c:v>
                </c:pt>
                <c:pt idx="6">
                  <c:v>404172822.0696016</c:v>
                </c:pt>
                <c:pt idx="7">
                  <c:v>418346064.40304935</c:v>
                </c:pt>
                <c:pt idx="8">
                  <c:v>432992194.67879611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F-43D8-87C5-F00756F8A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137912"/>
        <c:axId val="438134776"/>
      </c:barChart>
      <c:catAx>
        <c:axId val="43813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134776"/>
        <c:crosses val="autoZero"/>
        <c:auto val="1"/>
        <c:lblAlgn val="ctr"/>
        <c:lblOffset val="100"/>
        <c:tickLblSkip val="2"/>
        <c:noMultiLvlLbl val="0"/>
      </c:catAx>
      <c:valAx>
        <c:axId val="438134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1379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0869565217391304E-2"/>
                <c:y val="0.39257810989617015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NFIB Small Business Optimism Index</a:t>
            </a:r>
            <a:endParaRPr lang="en-US" sz="1400" dirty="0"/>
          </a:p>
        </c:rich>
      </c:tx>
      <c:layout>
        <c:manualLayout>
          <c:xMode val="edge"/>
          <c:yMode val="edge"/>
          <c:x val="0.26460047091614469"/>
          <c:y val="4.0923197222970491E-2"/>
        </c:manualLayout>
      </c:layout>
      <c:overlay val="0"/>
      <c:spPr>
        <a:noFill/>
        <a:ln w="2538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150841435368101"/>
          <c:y val="0.13954163909737008"/>
          <c:w val="0.80599111570572457"/>
          <c:h val="0.73375291733215942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000000">
                <a:lumMod val="75000"/>
                <a:lumOff val="25000"/>
                <a:alpha val="25000"/>
              </a:srgbClr>
            </a:solidFill>
          </c:spPr>
          <c:invertIfNegative val="0"/>
          <c:cat>
            <c:numRef>
              <c:f>Sheet1!$A$2:$A$104</c:f>
              <c:numCache>
                <c:formatCode>mm/dd/yyyy</c:formatCode>
                <c:ptCount val="103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</c:numCache>
            </c:numRef>
          </c:cat>
          <c:val>
            <c:numRef>
              <c:f>Sheet1!$D$2:$D$150</c:f>
              <c:numCache>
                <c:formatCode>General</c:formatCode>
                <c:ptCount val="1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110</c:v>
                </c:pt>
                <c:pt idx="24">
                  <c:v>110</c:v>
                </c:pt>
                <c:pt idx="25">
                  <c:v>110</c:v>
                </c:pt>
                <c:pt idx="26">
                  <c:v>110</c:v>
                </c:pt>
                <c:pt idx="27">
                  <c:v>110</c:v>
                </c:pt>
                <c:pt idx="28">
                  <c:v>110</c:v>
                </c:pt>
                <c:pt idx="29">
                  <c:v>110</c:v>
                </c:pt>
                <c:pt idx="30">
                  <c:v>110</c:v>
                </c:pt>
                <c:pt idx="31">
                  <c:v>110</c:v>
                </c:pt>
                <c:pt idx="32">
                  <c:v>110</c:v>
                </c:pt>
                <c:pt idx="33">
                  <c:v>110</c:v>
                </c:pt>
                <c:pt idx="34">
                  <c:v>110</c:v>
                </c:pt>
                <c:pt idx="35">
                  <c:v>110</c:v>
                </c:pt>
                <c:pt idx="36">
                  <c:v>110</c:v>
                </c:pt>
                <c:pt idx="37">
                  <c:v>110</c:v>
                </c:pt>
                <c:pt idx="38">
                  <c:v>110</c:v>
                </c:pt>
                <c:pt idx="39">
                  <c:v>110</c:v>
                </c:pt>
                <c:pt idx="40">
                  <c:v>110</c:v>
                </c:pt>
                <c:pt idx="41">
                  <c:v>110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78-4385-A047-71AC67F86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5375416"/>
        <c:axId val="395376200"/>
      </c:barChar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chemeClr val="tx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Sheet1!$A$2:$A$151</c:f>
              <c:numCache>
                <c:formatCode>mm/dd/yyyy</c:formatCode>
                <c:ptCount val="150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  <c:pt idx="103">
                  <c:v>41852</c:v>
                </c:pt>
                <c:pt idx="104">
                  <c:v>41883</c:v>
                </c:pt>
                <c:pt idx="105">
                  <c:v>41913</c:v>
                </c:pt>
                <c:pt idx="106">
                  <c:v>41944</c:v>
                </c:pt>
                <c:pt idx="107">
                  <c:v>41974</c:v>
                </c:pt>
                <c:pt idx="108">
                  <c:v>42005</c:v>
                </c:pt>
                <c:pt idx="109">
                  <c:v>42036</c:v>
                </c:pt>
                <c:pt idx="110">
                  <c:v>42064</c:v>
                </c:pt>
                <c:pt idx="111">
                  <c:v>42095</c:v>
                </c:pt>
                <c:pt idx="112">
                  <c:v>42125</c:v>
                </c:pt>
                <c:pt idx="113">
                  <c:v>42156</c:v>
                </c:pt>
                <c:pt idx="114">
                  <c:v>42186</c:v>
                </c:pt>
                <c:pt idx="115">
                  <c:v>42217</c:v>
                </c:pt>
                <c:pt idx="116">
                  <c:v>42248</c:v>
                </c:pt>
                <c:pt idx="117">
                  <c:v>42278</c:v>
                </c:pt>
                <c:pt idx="118">
                  <c:v>42309</c:v>
                </c:pt>
                <c:pt idx="119">
                  <c:v>42339</c:v>
                </c:pt>
                <c:pt idx="120">
                  <c:v>42370</c:v>
                </c:pt>
                <c:pt idx="121">
                  <c:v>42401</c:v>
                </c:pt>
                <c:pt idx="122">
                  <c:v>42430</c:v>
                </c:pt>
                <c:pt idx="123">
                  <c:v>42461</c:v>
                </c:pt>
                <c:pt idx="124">
                  <c:v>42491</c:v>
                </c:pt>
                <c:pt idx="125">
                  <c:v>42522</c:v>
                </c:pt>
                <c:pt idx="126">
                  <c:v>42552</c:v>
                </c:pt>
                <c:pt idx="127">
                  <c:v>42583</c:v>
                </c:pt>
                <c:pt idx="128">
                  <c:v>42614</c:v>
                </c:pt>
                <c:pt idx="129">
                  <c:v>42644</c:v>
                </c:pt>
                <c:pt idx="130">
                  <c:v>42675</c:v>
                </c:pt>
                <c:pt idx="131">
                  <c:v>42705</c:v>
                </c:pt>
                <c:pt idx="132">
                  <c:v>42736</c:v>
                </c:pt>
                <c:pt idx="133">
                  <c:v>42767</c:v>
                </c:pt>
                <c:pt idx="134">
                  <c:v>42795</c:v>
                </c:pt>
                <c:pt idx="135">
                  <c:v>42826</c:v>
                </c:pt>
                <c:pt idx="136">
                  <c:v>42856</c:v>
                </c:pt>
                <c:pt idx="137">
                  <c:v>42887</c:v>
                </c:pt>
                <c:pt idx="138">
                  <c:v>42917</c:v>
                </c:pt>
                <c:pt idx="139">
                  <c:v>42948</c:v>
                </c:pt>
                <c:pt idx="140">
                  <c:v>42979</c:v>
                </c:pt>
                <c:pt idx="141">
                  <c:v>43009</c:v>
                </c:pt>
                <c:pt idx="142">
                  <c:v>43040</c:v>
                </c:pt>
                <c:pt idx="143">
                  <c:v>43070</c:v>
                </c:pt>
                <c:pt idx="144">
                  <c:v>43101</c:v>
                </c:pt>
                <c:pt idx="145">
                  <c:v>43132</c:v>
                </c:pt>
                <c:pt idx="146">
                  <c:v>43160</c:v>
                </c:pt>
                <c:pt idx="147">
                  <c:v>43191</c:v>
                </c:pt>
                <c:pt idx="148">
                  <c:v>43221</c:v>
                </c:pt>
                <c:pt idx="149">
                  <c:v>43252</c:v>
                </c:pt>
              </c:numCache>
            </c:numRef>
          </c:cat>
          <c:val>
            <c:numRef>
              <c:f>Sheet1!$B$2:$B$151</c:f>
              <c:numCache>
                <c:formatCode>General</c:formatCode>
                <c:ptCount val="150"/>
                <c:pt idx="0">
                  <c:v>101.1</c:v>
                </c:pt>
                <c:pt idx="1">
                  <c:v>101.5</c:v>
                </c:pt>
                <c:pt idx="2">
                  <c:v>98</c:v>
                </c:pt>
                <c:pt idx="3">
                  <c:v>100.1</c:v>
                </c:pt>
                <c:pt idx="4">
                  <c:v>98.5</c:v>
                </c:pt>
                <c:pt idx="5">
                  <c:v>96.7</c:v>
                </c:pt>
                <c:pt idx="6">
                  <c:v>98.1</c:v>
                </c:pt>
                <c:pt idx="7">
                  <c:v>95.9</c:v>
                </c:pt>
                <c:pt idx="8">
                  <c:v>99.4</c:v>
                </c:pt>
                <c:pt idx="9">
                  <c:v>100.7</c:v>
                </c:pt>
                <c:pt idx="10">
                  <c:v>99.7</c:v>
                </c:pt>
                <c:pt idx="11">
                  <c:v>96.5</c:v>
                </c:pt>
                <c:pt idx="12">
                  <c:v>98.9</c:v>
                </c:pt>
                <c:pt idx="13">
                  <c:v>98.2</c:v>
                </c:pt>
                <c:pt idx="14">
                  <c:v>97.3</c:v>
                </c:pt>
                <c:pt idx="15">
                  <c:v>96.8</c:v>
                </c:pt>
                <c:pt idx="16">
                  <c:v>97.2</c:v>
                </c:pt>
                <c:pt idx="17">
                  <c:v>96</c:v>
                </c:pt>
                <c:pt idx="18">
                  <c:v>97.6</c:v>
                </c:pt>
                <c:pt idx="19">
                  <c:v>96.3</c:v>
                </c:pt>
                <c:pt idx="20">
                  <c:v>97.3</c:v>
                </c:pt>
                <c:pt idx="21">
                  <c:v>96.2</c:v>
                </c:pt>
                <c:pt idx="22">
                  <c:v>94.4</c:v>
                </c:pt>
                <c:pt idx="23">
                  <c:v>94.6</c:v>
                </c:pt>
                <c:pt idx="24">
                  <c:v>91.8</c:v>
                </c:pt>
                <c:pt idx="25">
                  <c:v>92.9</c:v>
                </c:pt>
                <c:pt idx="26">
                  <c:v>89.6</c:v>
                </c:pt>
                <c:pt idx="27">
                  <c:v>91.5</c:v>
                </c:pt>
                <c:pt idx="28">
                  <c:v>89.3</c:v>
                </c:pt>
                <c:pt idx="29">
                  <c:v>89.2</c:v>
                </c:pt>
                <c:pt idx="30">
                  <c:v>88.2</c:v>
                </c:pt>
                <c:pt idx="31">
                  <c:v>91.1</c:v>
                </c:pt>
                <c:pt idx="32">
                  <c:v>92.9</c:v>
                </c:pt>
                <c:pt idx="33">
                  <c:v>87.5</c:v>
                </c:pt>
                <c:pt idx="34">
                  <c:v>87.8</c:v>
                </c:pt>
                <c:pt idx="35">
                  <c:v>85.2</c:v>
                </c:pt>
                <c:pt idx="36">
                  <c:v>84.1</c:v>
                </c:pt>
                <c:pt idx="37">
                  <c:v>82.6</c:v>
                </c:pt>
                <c:pt idx="38">
                  <c:v>81</c:v>
                </c:pt>
                <c:pt idx="39">
                  <c:v>86.8</c:v>
                </c:pt>
                <c:pt idx="40">
                  <c:v>88.9</c:v>
                </c:pt>
                <c:pt idx="41">
                  <c:v>87.9</c:v>
                </c:pt>
                <c:pt idx="42">
                  <c:v>86.5</c:v>
                </c:pt>
                <c:pt idx="43">
                  <c:v>88.6</c:v>
                </c:pt>
                <c:pt idx="44">
                  <c:v>88.8</c:v>
                </c:pt>
                <c:pt idx="45">
                  <c:v>89.1</c:v>
                </c:pt>
                <c:pt idx="46">
                  <c:v>88.3</c:v>
                </c:pt>
                <c:pt idx="47">
                  <c:v>88</c:v>
                </c:pt>
                <c:pt idx="48">
                  <c:v>89.3</c:v>
                </c:pt>
                <c:pt idx="49">
                  <c:v>88</c:v>
                </c:pt>
                <c:pt idx="50">
                  <c:v>86.8</c:v>
                </c:pt>
                <c:pt idx="51">
                  <c:v>90.6</c:v>
                </c:pt>
                <c:pt idx="52">
                  <c:v>92.2</c:v>
                </c:pt>
                <c:pt idx="53">
                  <c:v>89</c:v>
                </c:pt>
                <c:pt idx="54">
                  <c:v>88.1</c:v>
                </c:pt>
                <c:pt idx="55">
                  <c:v>88.8</c:v>
                </c:pt>
                <c:pt idx="56">
                  <c:v>89</c:v>
                </c:pt>
                <c:pt idx="57">
                  <c:v>91.7</c:v>
                </c:pt>
                <c:pt idx="58">
                  <c:v>93.2</c:v>
                </c:pt>
                <c:pt idx="59">
                  <c:v>92.6</c:v>
                </c:pt>
                <c:pt idx="60">
                  <c:v>93.9</c:v>
                </c:pt>
                <c:pt idx="61">
                  <c:v>94.7</c:v>
                </c:pt>
                <c:pt idx="62">
                  <c:v>92.4</c:v>
                </c:pt>
                <c:pt idx="63">
                  <c:v>90.9</c:v>
                </c:pt>
                <c:pt idx="64">
                  <c:v>90.5</c:v>
                </c:pt>
                <c:pt idx="65">
                  <c:v>91.2</c:v>
                </c:pt>
                <c:pt idx="66">
                  <c:v>90.2</c:v>
                </c:pt>
                <c:pt idx="67">
                  <c:v>87.9</c:v>
                </c:pt>
                <c:pt idx="68">
                  <c:v>88.9</c:v>
                </c:pt>
                <c:pt idx="69">
                  <c:v>90.2</c:v>
                </c:pt>
                <c:pt idx="70">
                  <c:v>91.8</c:v>
                </c:pt>
                <c:pt idx="71">
                  <c:v>93.7</c:v>
                </c:pt>
                <c:pt idx="72">
                  <c:v>93.7</c:v>
                </c:pt>
                <c:pt idx="73">
                  <c:v>94.5</c:v>
                </c:pt>
                <c:pt idx="74">
                  <c:v>93.1</c:v>
                </c:pt>
                <c:pt idx="75">
                  <c:v>94.2</c:v>
                </c:pt>
                <c:pt idx="76">
                  <c:v>94</c:v>
                </c:pt>
                <c:pt idx="77">
                  <c:v>91.9</c:v>
                </c:pt>
                <c:pt idx="78">
                  <c:v>91.5</c:v>
                </c:pt>
                <c:pt idx="79">
                  <c:v>92.7</c:v>
                </c:pt>
                <c:pt idx="80">
                  <c:v>92.7</c:v>
                </c:pt>
                <c:pt idx="81">
                  <c:v>93</c:v>
                </c:pt>
                <c:pt idx="82">
                  <c:v>87.2</c:v>
                </c:pt>
                <c:pt idx="83">
                  <c:v>88</c:v>
                </c:pt>
                <c:pt idx="84">
                  <c:v>88.8</c:v>
                </c:pt>
                <c:pt idx="85">
                  <c:v>90.9</c:v>
                </c:pt>
                <c:pt idx="86">
                  <c:v>90</c:v>
                </c:pt>
                <c:pt idx="87">
                  <c:v>91.7</c:v>
                </c:pt>
                <c:pt idx="88">
                  <c:v>94</c:v>
                </c:pt>
                <c:pt idx="89">
                  <c:v>94</c:v>
                </c:pt>
                <c:pt idx="90">
                  <c:v>94.4</c:v>
                </c:pt>
                <c:pt idx="91">
                  <c:v>94</c:v>
                </c:pt>
                <c:pt idx="92">
                  <c:v>93.8</c:v>
                </c:pt>
                <c:pt idx="93">
                  <c:v>91.5</c:v>
                </c:pt>
                <c:pt idx="94">
                  <c:v>92.2</c:v>
                </c:pt>
                <c:pt idx="95">
                  <c:v>93.8</c:v>
                </c:pt>
                <c:pt idx="96">
                  <c:v>94</c:v>
                </c:pt>
                <c:pt idx="97">
                  <c:v>91.6</c:v>
                </c:pt>
                <c:pt idx="98">
                  <c:v>94</c:v>
                </c:pt>
                <c:pt idx="99">
                  <c:v>94.8</c:v>
                </c:pt>
                <c:pt idx="100">
                  <c:v>96.2</c:v>
                </c:pt>
                <c:pt idx="101">
                  <c:v>95.4</c:v>
                </c:pt>
                <c:pt idx="102">
                  <c:v>96</c:v>
                </c:pt>
                <c:pt idx="103">
                  <c:v>95.9</c:v>
                </c:pt>
                <c:pt idx="104">
                  <c:v>95.3</c:v>
                </c:pt>
                <c:pt idx="105">
                  <c:v>96</c:v>
                </c:pt>
                <c:pt idx="106">
                  <c:v>97.8</c:v>
                </c:pt>
                <c:pt idx="107">
                  <c:v>100.3</c:v>
                </c:pt>
                <c:pt idx="108">
                  <c:v>97.7</c:v>
                </c:pt>
                <c:pt idx="109">
                  <c:v>98.1</c:v>
                </c:pt>
                <c:pt idx="110">
                  <c:v>95.7</c:v>
                </c:pt>
                <c:pt idx="111">
                  <c:v>96.5</c:v>
                </c:pt>
                <c:pt idx="112">
                  <c:v>97.9</c:v>
                </c:pt>
                <c:pt idx="113">
                  <c:v>94.6</c:v>
                </c:pt>
                <c:pt idx="114">
                  <c:v>95.7</c:v>
                </c:pt>
                <c:pt idx="115">
                  <c:v>95.7</c:v>
                </c:pt>
                <c:pt idx="116">
                  <c:v>96</c:v>
                </c:pt>
                <c:pt idx="117">
                  <c:v>96</c:v>
                </c:pt>
                <c:pt idx="118">
                  <c:v>94.5</c:v>
                </c:pt>
                <c:pt idx="119">
                  <c:v>95.2</c:v>
                </c:pt>
                <c:pt idx="120">
                  <c:v>93.9</c:v>
                </c:pt>
                <c:pt idx="121">
                  <c:v>92.9</c:v>
                </c:pt>
                <c:pt idx="122">
                  <c:v>92.6</c:v>
                </c:pt>
                <c:pt idx="123">
                  <c:v>93.6</c:v>
                </c:pt>
                <c:pt idx="124">
                  <c:v>93.8</c:v>
                </c:pt>
                <c:pt idx="125">
                  <c:v>94.5</c:v>
                </c:pt>
                <c:pt idx="126">
                  <c:v>94.6</c:v>
                </c:pt>
                <c:pt idx="127">
                  <c:v>94.4</c:v>
                </c:pt>
                <c:pt idx="128">
                  <c:v>94.1</c:v>
                </c:pt>
                <c:pt idx="129">
                  <c:v>94.9</c:v>
                </c:pt>
                <c:pt idx="130">
                  <c:v>98.4</c:v>
                </c:pt>
                <c:pt idx="131">
                  <c:v>105.8</c:v>
                </c:pt>
                <c:pt idx="132">
                  <c:v>105.9</c:v>
                </c:pt>
                <c:pt idx="133">
                  <c:v>105.3</c:v>
                </c:pt>
                <c:pt idx="134">
                  <c:v>104.7</c:v>
                </c:pt>
                <c:pt idx="135">
                  <c:v>104.5</c:v>
                </c:pt>
                <c:pt idx="136">
                  <c:v>104.5</c:v>
                </c:pt>
                <c:pt idx="137">
                  <c:v>103.6</c:v>
                </c:pt>
                <c:pt idx="138">
                  <c:v>105.2</c:v>
                </c:pt>
                <c:pt idx="139">
                  <c:v>105.3</c:v>
                </c:pt>
                <c:pt idx="140">
                  <c:v>103</c:v>
                </c:pt>
                <c:pt idx="141">
                  <c:v>103.8</c:v>
                </c:pt>
                <c:pt idx="142">
                  <c:v>107.5</c:v>
                </c:pt>
                <c:pt idx="143">
                  <c:v>104.9</c:v>
                </c:pt>
                <c:pt idx="144">
                  <c:v>106.9</c:v>
                </c:pt>
                <c:pt idx="145">
                  <c:v>107.6</c:v>
                </c:pt>
                <c:pt idx="146">
                  <c:v>104.7</c:v>
                </c:pt>
                <c:pt idx="147">
                  <c:v>104.8</c:v>
                </c:pt>
                <c:pt idx="148">
                  <c:v>107.8</c:v>
                </c:pt>
                <c:pt idx="149">
                  <c:v>107.2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B78-4385-A047-71AC67F860AE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Sheet1!$A$2:$A$151</c:f>
              <c:numCache>
                <c:formatCode>mm/dd/yyyy</c:formatCode>
                <c:ptCount val="150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  <c:pt idx="103">
                  <c:v>41852</c:v>
                </c:pt>
                <c:pt idx="104">
                  <c:v>41883</c:v>
                </c:pt>
                <c:pt idx="105">
                  <c:v>41913</c:v>
                </c:pt>
                <c:pt idx="106">
                  <c:v>41944</c:v>
                </c:pt>
                <c:pt idx="107">
                  <c:v>41974</c:v>
                </c:pt>
                <c:pt idx="108">
                  <c:v>42005</c:v>
                </c:pt>
                <c:pt idx="109">
                  <c:v>42036</c:v>
                </c:pt>
                <c:pt idx="110">
                  <c:v>42064</c:v>
                </c:pt>
                <c:pt idx="111">
                  <c:v>42095</c:v>
                </c:pt>
                <c:pt idx="112">
                  <c:v>42125</c:v>
                </c:pt>
                <c:pt idx="113">
                  <c:v>42156</c:v>
                </c:pt>
                <c:pt idx="114">
                  <c:v>42186</c:v>
                </c:pt>
                <c:pt idx="115">
                  <c:v>42217</c:v>
                </c:pt>
                <c:pt idx="116">
                  <c:v>42248</c:v>
                </c:pt>
                <c:pt idx="117">
                  <c:v>42278</c:v>
                </c:pt>
                <c:pt idx="118">
                  <c:v>42309</c:v>
                </c:pt>
                <c:pt idx="119">
                  <c:v>42339</c:v>
                </c:pt>
                <c:pt idx="120">
                  <c:v>42370</c:v>
                </c:pt>
                <c:pt idx="121">
                  <c:v>42401</c:v>
                </c:pt>
                <c:pt idx="122">
                  <c:v>42430</c:v>
                </c:pt>
                <c:pt idx="123">
                  <c:v>42461</c:v>
                </c:pt>
                <c:pt idx="124">
                  <c:v>42491</c:v>
                </c:pt>
                <c:pt idx="125">
                  <c:v>42522</c:v>
                </c:pt>
                <c:pt idx="126">
                  <c:v>42552</c:v>
                </c:pt>
                <c:pt idx="127">
                  <c:v>42583</c:v>
                </c:pt>
                <c:pt idx="128">
                  <c:v>42614</c:v>
                </c:pt>
                <c:pt idx="129">
                  <c:v>42644</c:v>
                </c:pt>
                <c:pt idx="130">
                  <c:v>42675</c:v>
                </c:pt>
                <c:pt idx="131">
                  <c:v>42705</c:v>
                </c:pt>
                <c:pt idx="132">
                  <c:v>42736</c:v>
                </c:pt>
                <c:pt idx="133">
                  <c:v>42767</c:v>
                </c:pt>
                <c:pt idx="134">
                  <c:v>42795</c:v>
                </c:pt>
                <c:pt idx="135">
                  <c:v>42826</c:v>
                </c:pt>
                <c:pt idx="136">
                  <c:v>42856</c:v>
                </c:pt>
                <c:pt idx="137">
                  <c:v>42887</c:v>
                </c:pt>
                <c:pt idx="138">
                  <c:v>42917</c:v>
                </c:pt>
                <c:pt idx="139">
                  <c:v>42948</c:v>
                </c:pt>
                <c:pt idx="140">
                  <c:v>42979</c:v>
                </c:pt>
                <c:pt idx="141">
                  <c:v>43009</c:v>
                </c:pt>
                <c:pt idx="142">
                  <c:v>43040</c:v>
                </c:pt>
                <c:pt idx="143">
                  <c:v>43070</c:v>
                </c:pt>
                <c:pt idx="144">
                  <c:v>43101</c:v>
                </c:pt>
                <c:pt idx="145">
                  <c:v>43132</c:v>
                </c:pt>
                <c:pt idx="146">
                  <c:v>43160</c:v>
                </c:pt>
                <c:pt idx="147">
                  <c:v>43191</c:v>
                </c:pt>
                <c:pt idx="148">
                  <c:v>43221</c:v>
                </c:pt>
                <c:pt idx="149">
                  <c:v>43252</c:v>
                </c:pt>
              </c:numCache>
            </c:numRef>
          </c:cat>
          <c:val>
            <c:numRef>
              <c:f>Sheet1!$E$2:$E$150</c:f>
              <c:numCache>
                <c:formatCode>General</c:formatCode>
                <c:ptCount val="149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B78-4385-A047-71AC67F86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81688"/>
        <c:axId val="395375024"/>
      </c:lineChart>
      <c:dateAx>
        <c:axId val="395381688"/>
        <c:scaling>
          <c:orientation val="minMax"/>
          <c:max val="43282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5375024"/>
        <c:crosses val="autoZero"/>
        <c:auto val="1"/>
        <c:lblOffset val="100"/>
        <c:baseTimeUnit val="months"/>
        <c:majorUnit val="24"/>
        <c:majorTimeUnit val="months"/>
        <c:minorUnit val="6"/>
        <c:minorTimeUnit val="months"/>
      </c:dateAx>
      <c:valAx>
        <c:axId val="395375024"/>
        <c:scaling>
          <c:orientation val="minMax"/>
          <c:max val="110"/>
          <c:min val="80"/>
        </c:scaling>
        <c:delete val="0"/>
        <c:axPos val="l"/>
        <c:majorGridlines>
          <c:spPr>
            <a:ln w="9525">
              <a:solidFill>
                <a:srgbClr val="C0C0C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9518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5381688"/>
        <c:crosses val="autoZero"/>
        <c:crossBetween val="between"/>
      </c:valAx>
      <c:valAx>
        <c:axId val="395376200"/>
        <c:scaling>
          <c:orientation val="minMax"/>
          <c:max val="110"/>
          <c:min val="7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Optimism Index,</a:t>
                </a:r>
                <a:r>
                  <a:rPr lang="en-US" baseline="0" dirty="0" smtClean="0"/>
                  <a:t> 1986=100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0829400702804458E-2"/>
              <c:y val="0.14925313190224479"/>
            </c:manualLayout>
          </c:layout>
          <c:overlay val="0"/>
        </c:title>
        <c:numFmt formatCode="General" sourceLinked="1"/>
        <c:majorTickMark val="in"/>
        <c:minorTickMark val="in"/>
        <c:tickLblPos val="none"/>
        <c:spPr>
          <a:ln>
            <a:noFill/>
          </a:ln>
        </c:spPr>
        <c:crossAx val="395375416"/>
        <c:crosses val="max"/>
        <c:crossBetween val="between"/>
      </c:valAx>
      <c:dateAx>
        <c:axId val="395375416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one"/>
        <c:crossAx val="395376200"/>
        <c:crosses val="autoZero"/>
        <c:auto val="1"/>
        <c:lblOffset val="100"/>
        <c:baseTimeUnit val="months"/>
      </c:date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3"/>
      <c:rotY val="20"/>
      <c:depthPercent val="100"/>
      <c:rAngAx val="1"/>
    </c:view3D>
    <c:floor>
      <c:thickness val="0"/>
      <c:spPr>
        <a:solidFill>
          <a:schemeClr val="accent1"/>
        </a:solidFill>
        <a:ln w="12700">
          <a:solidFill>
            <a:srgbClr val="C0C0C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FFFFFF"/>
            </a:gs>
            <a:gs pos="100000">
              <a:srgbClr val="BBE0E3"/>
            </a:gs>
          </a:gsLst>
          <a:lin ang="5400000" scaled="1"/>
        </a:gradFill>
        <a:ln w="12700">
          <a:solidFill>
            <a:srgbClr val="C0C0C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FFFFFF"/>
            </a:gs>
            <a:gs pos="100000">
              <a:srgbClr val="BBE0E3"/>
            </a:gs>
          </a:gsLst>
          <a:lin ang="5400000" scaled="1"/>
        </a:gradFill>
        <a:ln w="12700">
          <a:solidFill>
            <a:srgbClr val="C0C0C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182823493951693E-2"/>
          <c:y val="2.4653836168744933E-2"/>
          <c:w val="0.90992016898391459"/>
          <c:h val="0.896774193548451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CFFCC"/>
            </a:solidFill>
            <a:ln w="1286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3DF-4AF3-874A-2A0158EB17F4}"/>
              </c:ext>
            </c:extLst>
          </c:dPt>
          <c:dPt>
            <c:idx val="1"/>
            <c:invertIfNegative val="0"/>
            <c:bubble3D val="0"/>
            <c:spPr>
              <a:noFill/>
              <a:ln w="2572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DF-4AF3-874A-2A0158EB17F4}"/>
              </c:ext>
            </c:extLst>
          </c:dPt>
          <c:dPt>
            <c:idx val="2"/>
            <c:invertIfNegative val="0"/>
            <c:bubble3D val="0"/>
            <c:spPr>
              <a:noFill/>
              <a:ln w="2572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3DF-4AF3-874A-2A0158EB17F4}"/>
              </c:ext>
            </c:extLst>
          </c:dPt>
          <c:dPt>
            <c:idx val="3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DF-4AF3-874A-2A0158EB17F4}"/>
              </c:ext>
            </c:extLst>
          </c:dPt>
          <c:dPt>
            <c:idx val="4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3DF-4AF3-874A-2A0158EB17F4}"/>
              </c:ext>
            </c:extLst>
          </c:dPt>
          <c:dPt>
            <c:idx val="5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DF-4AF3-874A-2A0158EB17F4}"/>
              </c:ext>
            </c:extLst>
          </c:dPt>
          <c:dPt>
            <c:idx val="6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3DF-4AF3-874A-2A0158EB17F4}"/>
              </c:ext>
            </c:extLst>
          </c:dPt>
          <c:dPt>
            <c:idx val="7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3DF-4AF3-874A-2A0158EB17F4}"/>
              </c:ext>
            </c:extLst>
          </c:dPt>
          <c:dPt>
            <c:idx val="8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3DF-4AF3-874A-2A0158EB17F4}"/>
              </c:ext>
            </c:extLst>
          </c:dPt>
          <c:dPt>
            <c:idx val="9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3DF-4AF3-874A-2A0158EB17F4}"/>
              </c:ext>
            </c:extLst>
          </c:dPt>
          <c:dPt>
            <c:idx val="10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3DF-4AF3-874A-2A0158EB17F4}"/>
              </c:ext>
            </c:extLst>
          </c:dPt>
          <c:dPt>
            <c:idx val="11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3DF-4AF3-874A-2A0158EB17F4}"/>
              </c:ext>
            </c:extLst>
          </c:dPt>
          <c:dPt>
            <c:idx val="12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3DF-4AF3-874A-2A0158EB17F4}"/>
              </c:ext>
            </c:extLst>
          </c:dPt>
          <c:dPt>
            <c:idx val="13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3DF-4AF3-874A-2A0158EB17F4}"/>
              </c:ext>
            </c:extLst>
          </c:dPt>
          <c:dPt>
            <c:idx val="14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3DF-4AF3-874A-2A0158EB17F4}"/>
              </c:ext>
            </c:extLst>
          </c:dPt>
          <c:dPt>
            <c:idx val="15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3DF-4AF3-874A-2A0158EB17F4}"/>
              </c:ext>
            </c:extLst>
          </c:dPt>
          <c:dPt>
            <c:idx val="16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3DF-4AF3-874A-2A0158EB17F4}"/>
              </c:ext>
            </c:extLst>
          </c:dPt>
          <c:dPt>
            <c:idx val="17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3DF-4AF3-874A-2A0158EB17F4}"/>
              </c:ext>
            </c:extLst>
          </c:dPt>
          <c:dPt>
            <c:idx val="18"/>
            <c:invertIfNegative val="0"/>
            <c:bubble3D val="0"/>
            <c:spPr>
              <a:noFill/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13DF-4AF3-874A-2A0158EB17F4}"/>
              </c:ext>
            </c:extLst>
          </c:dPt>
          <c:dPt>
            <c:idx val="19"/>
            <c:invertIfNegative val="0"/>
            <c:bubble3D val="0"/>
            <c:spPr>
              <a:solidFill>
                <a:srgbClr val="0066FF"/>
              </a:solidFill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3D5A-47C5-8296-6D509D4C3153}"/>
              </c:ext>
            </c:extLst>
          </c:dPt>
          <c:dPt>
            <c:idx val="20"/>
            <c:invertIfNegative val="0"/>
            <c:bubble3D val="0"/>
            <c:spPr>
              <a:solidFill>
                <a:srgbClr val="0066FF"/>
              </a:solidFill>
              <a:ln w="1286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CB37-4B38-A595-6F8BD900F0EA}"/>
              </c:ext>
            </c:extLst>
          </c:dPt>
          <c:dLbls>
            <c:delete val="1"/>
          </c:dLbls>
          <c:cat>
            <c:strRef>
              <c:f>Sheet1!$K$2:$K$21</c:f>
              <c:strCache>
                <c:ptCount val="20"/>
                <c:pt idx="0">
                  <c:v>Feb-14</c:v>
                </c:pt>
                <c:pt idx="3">
                  <c:v>Nov-14</c:v>
                </c:pt>
                <c:pt idx="6">
                  <c:v>Sep-15</c:v>
                </c:pt>
                <c:pt idx="9">
                  <c:v>Jun-16</c:v>
                </c:pt>
                <c:pt idx="12">
                  <c:v>Mar-17</c:v>
                </c:pt>
                <c:pt idx="15">
                  <c:v>Nov-17</c:v>
                </c:pt>
                <c:pt idx="19">
                  <c:v>Forecast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38710.025291496975</c:v>
                </c:pt>
                <c:pt idx="1">
                  <c:v>38710.025291496975</c:v>
                </c:pt>
                <c:pt idx="2">
                  <c:v>39024.668960033065</c:v>
                </c:pt>
                <c:pt idx="3">
                  <c:v>39188.90377720994</c:v>
                </c:pt>
                <c:pt idx="4">
                  <c:v>39603.728179926868</c:v>
                </c:pt>
                <c:pt idx="5">
                  <c:v>39758.197018564584</c:v>
                </c:pt>
                <c:pt idx="6">
                  <c:v>40079.174692232096</c:v>
                </c:pt>
                <c:pt idx="7">
                  <c:v>40130.913211208514</c:v>
                </c:pt>
                <c:pt idx="8">
                  <c:v>39718.300591741463</c:v>
                </c:pt>
                <c:pt idx="9">
                  <c:v>39718.300591741463</c:v>
                </c:pt>
                <c:pt idx="10">
                  <c:v>39852.509049236447</c:v>
                </c:pt>
                <c:pt idx="11">
                  <c:v>39977.950119184206</c:v>
                </c:pt>
                <c:pt idx="12">
                  <c:v>40114.53089945668</c:v>
                </c:pt>
                <c:pt idx="13">
                  <c:v>40417.52708180745</c:v>
                </c:pt>
                <c:pt idx="14">
                  <c:v>40504.566593965916</c:v>
                </c:pt>
                <c:pt idx="15">
                  <c:v>40784.025345520742</c:v>
                </c:pt>
                <c:pt idx="16">
                  <c:v>41088.103487015571</c:v>
                </c:pt>
                <c:pt idx="17">
                  <c:v>41735.14513069285</c:v>
                </c:pt>
                <c:pt idx="18">
                  <c:v>42228.151144700198</c:v>
                </c:pt>
                <c:pt idx="19">
                  <c:v>43532.405865438486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3DF-4AF3-874A-2A0158EB17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Economic</c:v>
                </c:pt>
              </c:strCache>
            </c:strRef>
          </c:tx>
          <c:spPr>
            <a:solidFill>
              <a:srgbClr val="00CC00"/>
            </a:solidFill>
            <a:ln w="12860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13DF-4AF3-874A-2A0158EB17F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13DF-4AF3-874A-2A0158EB17F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13DF-4AF3-874A-2A0158EB17F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12860">
                <a:solidFill>
                  <a:schemeClr val="bg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3DF-4AF3-874A-2A0158EB17F4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13DF-4AF3-874A-2A0158EB17F4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13DF-4AF3-874A-2A0158EB17F4}"/>
              </c:ext>
            </c:extLst>
          </c:dPt>
          <c:dPt>
            <c:idx val="18"/>
            <c:invertIfNegative val="0"/>
            <c:bubble3D val="0"/>
            <c:spPr>
              <a:solidFill>
                <a:srgbClr val="C0C0C0"/>
              </a:solidFill>
              <a:ln w="12860">
                <a:solidFill>
                  <a:schemeClr val="bg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3D5A-47C5-8296-6D509D4C3153}"/>
              </c:ext>
            </c:extLst>
          </c:dPt>
          <c:dPt>
            <c:idx val="19"/>
            <c:invertIfNegative val="0"/>
            <c:bubble3D val="0"/>
            <c:spPr>
              <a:solidFill>
                <a:srgbClr val="BFBFBF"/>
              </a:solidFill>
              <a:ln w="12860">
                <a:solidFill>
                  <a:schemeClr val="bg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4-CB37-4B38-A595-6F8BD900F0EA}"/>
              </c:ext>
            </c:extLst>
          </c:dPt>
          <c:dLbls>
            <c:dLbl>
              <c:idx val="1"/>
              <c:layout>
                <c:manualLayout>
                  <c:x val="-4.3615672423072093E-17"/>
                  <c:y val="-5.351438017542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790641604567817E-3"/>
                  <c:y val="-5.351438017542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7.432552802142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685962406851943E-3"/>
                  <c:y val="-5.351438017542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95320802284125E-3"/>
                  <c:y val="-5.9460422417141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4.1622295691998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1895320802283254E-3"/>
                  <c:y val="-4.1622295691998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6.243344353799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895320802284125E-3"/>
                  <c:y val="-3.864927457114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3790641604568251E-3"/>
                  <c:y val="-3.864927457114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7581283209136502E-3"/>
                  <c:y val="-5.3514380175426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8.7231344846144187E-17"/>
                  <c:y val="-6.2433443537998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3.5685962406852381E-3"/>
                  <c:y val="-3.864927457114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-5.351438017542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2.3790641604567379E-3"/>
                  <c:y val="-5.054135905456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2.3790641604567379E-3"/>
                  <c:y val="-7.7298549142283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2.3790641604568251E-3"/>
                  <c:y val="-7.135250690056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13DF-4AF3-874A-2A0158EB17F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4.7581283209137378E-3"/>
                  <c:y val="-0.12783990819685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30-3D5A-47C5-8296-6D509D4C3153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Sheet1!$K$2:$K$21</c:f>
              <c:strCache>
                <c:ptCount val="20"/>
                <c:pt idx="0">
                  <c:v>Feb-14</c:v>
                </c:pt>
                <c:pt idx="3">
                  <c:v>Nov-14</c:v>
                </c:pt>
                <c:pt idx="6">
                  <c:v>Sep-15</c:v>
                </c:pt>
                <c:pt idx="9">
                  <c:v>Jun-16</c:v>
                </c:pt>
                <c:pt idx="12">
                  <c:v>Mar-17</c:v>
                </c:pt>
                <c:pt idx="15">
                  <c:v>Nov-17</c:v>
                </c:pt>
                <c:pt idx="19">
                  <c:v>Forecast</c:v>
                </c:pt>
              </c:strCache>
            </c:strRef>
          </c:cat>
          <c:val>
            <c:numRef>
              <c:f>Sheet1!$C$2:$C$21</c:f>
              <c:numCache>
                <c:formatCode>0.0</c:formatCode>
                <c:ptCount val="20"/>
                <c:pt idx="1">
                  <c:v>314.64366853608999</c:v>
                </c:pt>
                <c:pt idx="2">
                  <c:v>164.23481717687901</c:v>
                </c:pt>
                <c:pt idx="3">
                  <c:v>414.82440271693031</c:v>
                </c:pt>
                <c:pt idx="4">
                  <c:v>154.46883863771791</c:v>
                </c:pt>
                <c:pt idx="5">
                  <c:v>320.97767366751157</c:v>
                </c:pt>
                <c:pt idx="6">
                  <c:v>51.738518976418135</c:v>
                </c:pt>
                <c:pt idx="7">
                  <c:v>29.601746781890597</c:v>
                </c:pt>
                <c:pt idx="8">
                  <c:v>442.21436624893931</c:v>
                </c:pt>
                <c:pt idx="9">
                  <c:v>134.20845749498307</c:v>
                </c:pt>
                <c:pt idx="10">
                  <c:v>125.44106994775802</c:v>
                </c:pt>
                <c:pt idx="11">
                  <c:v>136.58078027247211</c:v>
                </c:pt>
                <c:pt idx="12">
                  <c:v>302.99618235076605</c:v>
                </c:pt>
                <c:pt idx="13">
                  <c:v>87.039512158464248</c:v>
                </c:pt>
                <c:pt idx="14">
                  <c:v>279.45875155482463</c:v>
                </c:pt>
                <c:pt idx="15">
                  <c:v>304.07814149482692</c:v>
                </c:pt>
                <c:pt idx="16">
                  <c:v>647.04164367728208</c:v>
                </c:pt>
                <c:pt idx="17">
                  <c:v>493.00601400734433</c:v>
                </c:pt>
                <c:pt idx="18">
                  <c:v>1304.2547207382909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13DF-4AF3-874A-2A0158EB17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38140264"/>
        <c:axId val="438139088"/>
        <c:axId val="0"/>
      </c:bar3DChart>
      <c:catAx>
        <c:axId val="438140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964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3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139088"/>
        <c:scaling>
          <c:orientation val="minMax"/>
          <c:max val="44000"/>
          <c:min val="38000"/>
        </c:scaling>
        <c:delete val="0"/>
        <c:axPos val="l"/>
        <c:majorGridlines>
          <c:spPr>
            <a:ln w="12860">
              <a:solidFill>
                <a:srgbClr val="C0C0C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645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140264"/>
        <c:crosses val="autoZero"/>
        <c:crossBetween val="between"/>
        <c:majorUnit val="1000"/>
      </c:valAx>
      <c:spPr>
        <a:noFill/>
        <a:ln w="257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3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0788506073145214"/>
          <c:y val="4.259363724843780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486471752035872"/>
          <c:y val="0.15307594255471046"/>
          <c:w val="0.77492132170032968"/>
          <c:h val="0.70663872702934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New Jobs</c:v>
                </c:pt>
              </c:strCache>
            </c:strRef>
          </c:tx>
          <c:spPr>
            <a:solidFill>
              <a:srgbClr val="0070C0"/>
            </a:solidFill>
            <a:ln w="34925">
              <a:noFill/>
              <a:prstDash val="solid"/>
            </a:ln>
          </c:spPr>
          <c:invertIfNegative val="0"/>
          <c:cat>
            <c:numRef>
              <c:f>Sheet1!$A$2:$A$19</c:f>
              <c:numCache>
                <c:formatCode>mm/dd/yyyy</c:formatCode>
                <c:ptCount val="18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</c:numCache>
            </c:numRef>
          </c:cat>
          <c:val>
            <c:numRef>
              <c:f>Sheet1!$B$2:$B$19</c:f>
              <c:numCache>
                <c:formatCode>0.0</c:formatCode>
                <c:ptCount val="18"/>
                <c:pt idx="0">
                  <c:v>259</c:v>
                </c:pt>
                <c:pt idx="1">
                  <c:v>200</c:v>
                </c:pt>
                <c:pt idx="2">
                  <c:v>73</c:v>
                </c:pt>
                <c:pt idx="3">
                  <c:v>175</c:v>
                </c:pt>
                <c:pt idx="4">
                  <c:v>155</c:v>
                </c:pt>
                <c:pt idx="5">
                  <c:v>239</c:v>
                </c:pt>
                <c:pt idx="6" formatCode="General">
                  <c:v>190</c:v>
                </c:pt>
                <c:pt idx="7" formatCode="General">
                  <c:v>221</c:v>
                </c:pt>
                <c:pt idx="8" formatCode="General">
                  <c:v>14</c:v>
                </c:pt>
                <c:pt idx="9" formatCode="General">
                  <c:v>271</c:v>
                </c:pt>
                <c:pt idx="10" formatCode="General">
                  <c:v>216</c:v>
                </c:pt>
                <c:pt idx="11" formatCode="General">
                  <c:v>175</c:v>
                </c:pt>
                <c:pt idx="12" formatCode="General">
                  <c:v>176</c:v>
                </c:pt>
                <c:pt idx="13" formatCode="General">
                  <c:v>324</c:v>
                </c:pt>
                <c:pt idx="14" formatCode="General">
                  <c:v>155</c:v>
                </c:pt>
                <c:pt idx="15" formatCode="General">
                  <c:v>175</c:v>
                </c:pt>
                <c:pt idx="16" formatCode="General">
                  <c:v>244</c:v>
                </c:pt>
                <c:pt idx="17" formatCode="General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34-46C0-A6DB-7B376A9F7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5378160"/>
        <c:axId val="395377376"/>
      </c:barChart>
      <c:dateAx>
        <c:axId val="395378160"/>
        <c:scaling>
          <c:orientation val="minMax"/>
        </c:scaling>
        <c:delete val="0"/>
        <c:axPos val="b"/>
        <c:numFmt formatCode="[$-409]mmm\-yy;@" sourceLinked="0"/>
        <c:majorTickMark val="cross"/>
        <c:minorTickMark val="none"/>
        <c:tickLblPos val="low"/>
        <c:spPr>
          <a:ln w="25239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5377376"/>
        <c:crosses val="autoZero"/>
        <c:auto val="1"/>
        <c:lblOffset val="0"/>
        <c:baseTimeUnit val="months"/>
        <c:minorUnit val="1"/>
      </c:dateAx>
      <c:valAx>
        <c:axId val="395377376"/>
        <c:scaling>
          <c:orientation val="minMax"/>
          <c:max val="350"/>
          <c:min val="0"/>
        </c:scaling>
        <c:delete val="0"/>
        <c:axPos val="l"/>
        <c:majorGridlines>
          <c:spPr>
            <a:ln w="25400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432163515478753E-3"/>
              <c:y val="0.371295331759716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5378160"/>
        <c:crosses val="autoZero"/>
        <c:crossBetween val="between"/>
        <c:majorUnit val="50"/>
      </c:valAx>
      <c:spPr>
        <a:noFill/>
        <a:ln w="252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U.S. Job Openings and Unemployed</a:t>
            </a:r>
            <a:endParaRPr lang="en-US" sz="1400" dirty="0"/>
          </a:p>
        </c:rich>
      </c:tx>
      <c:layout>
        <c:manualLayout>
          <c:xMode val="edge"/>
          <c:yMode val="edge"/>
          <c:x val="0.27102987769972753"/>
          <c:y val="2.538940175581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979944252426247E-2"/>
          <c:y val="0.1231989744502993"/>
          <c:w val="0.85667952099932809"/>
          <c:h val="0.72112829910452203"/>
        </c:manualLayout>
      </c:layout>
      <c:barChart>
        <c:barDir val="col"/>
        <c:grouping val="clustered"/>
        <c:varyColors val="0"/>
        <c:ser>
          <c:idx val="2"/>
          <c:order val="2"/>
          <c:spPr>
            <a:solidFill>
              <a:schemeClr val="tx1">
                <a:lumMod val="75000"/>
                <a:lumOff val="25000"/>
                <a:alpha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Sheet1!$A$518:$A$726</c:f>
              <c:numCache>
                <c:formatCode>yyyy:mm</c:formatCode>
                <c:ptCount val="20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</c:numCache>
            </c:numRef>
          </c:cat>
          <c:val>
            <c:numRef>
              <c:f>Sheet1!$D$518:$D$726</c:f>
              <c:numCache>
                <c:formatCode>General</c:formatCode>
                <c:ptCount val="20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67-4BB0-9FD3-B931DCA40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3944352"/>
        <c:axId val="3939439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Job Openings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Sheet1!$A$518:$A$726</c:f>
              <c:numCache>
                <c:formatCode>yyyy:mm</c:formatCode>
                <c:ptCount val="20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</c:numCache>
            </c:numRef>
          </c:cat>
          <c:val>
            <c:numRef>
              <c:f>Sheet1!$B$518:$B$726</c:f>
              <c:numCache>
                <c:formatCode>General</c:formatCode>
                <c:ptCount val="209"/>
                <c:pt idx="0">
                  <c:v>5385</c:v>
                </c:pt>
                <c:pt idx="1">
                  <c:v>4658</c:v>
                </c:pt>
                <c:pt idx="2">
                  <c:v>4563</c:v>
                </c:pt>
                <c:pt idx="3">
                  <c:v>4901</c:v>
                </c:pt>
                <c:pt idx="4">
                  <c:v>4550</c:v>
                </c:pt>
                <c:pt idx="5">
                  <c:v>4280</c:v>
                </c:pt>
                <c:pt idx="6">
                  <c:v>4499</c:v>
                </c:pt>
                <c:pt idx="7">
                  <c:v>4134</c:v>
                </c:pt>
                <c:pt idx="8">
                  <c:v>3975</c:v>
                </c:pt>
                <c:pt idx="9">
                  <c:v>3605</c:v>
                </c:pt>
                <c:pt idx="10">
                  <c:v>3387</c:v>
                </c:pt>
                <c:pt idx="11">
                  <c:v>3385</c:v>
                </c:pt>
                <c:pt idx="12">
                  <c:v>3759</c:v>
                </c:pt>
                <c:pt idx="13">
                  <c:v>3372</c:v>
                </c:pt>
                <c:pt idx="14">
                  <c:v>3551</c:v>
                </c:pt>
                <c:pt idx="15">
                  <c:v>3472</c:v>
                </c:pt>
                <c:pt idx="16">
                  <c:v>3596</c:v>
                </c:pt>
                <c:pt idx="17">
                  <c:v>3365</c:v>
                </c:pt>
                <c:pt idx="18">
                  <c:v>3411</c:v>
                </c:pt>
                <c:pt idx="19">
                  <c:v>3490</c:v>
                </c:pt>
                <c:pt idx="20">
                  <c:v>3308</c:v>
                </c:pt>
                <c:pt idx="21">
                  <c:v>3535</c:v>
                </c:pt>
                <c:pt idx="22">
                  <c:v>3415</c:v>
                </c:pt>
                <c:pt idx="23">
                  <c:v>2943</c:v>
                </c:pt>
                <c:pt idx="24">
                  <c:v>3824</c:v>
                </c:pt>
                <c:pt idx="25">
                  <c:v>3381</c:v>
                </c:pt>
                <c:pt idx="26">
                  <c:v>3052</c:v>
                </c:pt>
                <c:pt idx="27">
                  <c:v>3340</c:v>
                </c:pt>
                <c:pt idx="28">
                  <c:v>3233</c:v>
                </c:pt>
                <c:pt idx="29">
                  <c:v>3334</c:v>
                </c:pt>
                <c:pt idx="30">
                  <c:v>3270</c:v>
                </c:pt>
                <c:pt idx="31">
                  <c:v>3283</c:v>
                </c:pt>
                <c:pt idx="32">
                  <c:v>3074</c:v>
                </c:pt>
                <c:pt idx="33">
                  <c:v>3205</c:v>
                </c:pt>
                <c:pt idx="34">
                  <c:v>3157</c:v>
                </c:pt>
                <c:pt idx="35">
                  <c:v>3214</c:v>
                </c:pt>
                <c:pt idx="36">
                  <c:v>3459</c:v>
                </c:pt>
                <c:pt idx="37">
                  <c:v>3402</c:v>
                </c:pt>
                <c:pt idx="38">
                  <c:v>3380</c:v>
                </c:pt>
                <c:pt idx="39">
                  <c:v>3629</c:v>
                </c:pt>
                <c:pt idx="40">
                  <c:v>3660</c:v>
                </c:pt>
                <c:pt idx="41">
                  <c:v>3424</c:v>
                </c:pt>
                <c:pt idx="42">
                  <c:v>3934</c:v>
                </c:pt>
                <c:pt idx="43">
                  <c:v>3619</c:v>
                </c:pt>
                <c:pt idx="44">
                  <c:v>3742</c:v>
                </c:pt>
                <c:pt idx="45">
                  <c:v>3792</c:v>
                </c:pt>
                <c:pt idx="46">
                  <c:v>3238</c:v>
                </c:pt>
                <c:pt idx="47">
                  <c:v>3650</c:v>
                </c:pt>
                <c:pt idx="48">
                  <c:v>3670</c:v>
                </c:pt>
                <c:pt idx="49">
                  <c:v>3845</c:v>
                </c:pt>
                <c:pt idx="50">
                  <c:v>3831</c:v>
                </c:pt>
                <c:pt idx="51">
                  <c:v>4243</c:v>
                </c:pt>
                <c:pt idx="52">
                  <c:v>3884</c:v>
                </c:pt>
                <c:pt idx="53">
                  <c:v>4022</c:v>
                </c:pt>
                <c:pt idx="54">
                  <c:v>4319</c:v>
                </c:pt>
                <c:pt idx="55">
                  <c:v>4073</c:v>
                </c:pt>
                <c:pt idx="56">
                  <c:v>4237</c:v>
                </c:pt>
                <c:pt idx="57">
                  <c:v>4277</c:v>
                </c:pt>
                <c:pt idx="58">
                  <c:v>4220</c:v>
                </c:pt>
                <c:pt idx="59">
                  <c:v>4064</c:v>
                </c:pt>
                <c:pt idx="60">
                  <c:v>4298</c:v>
                </c:pt>
                <c:pt idx="61">
                  <c:v>4229</c:v>
                </c:pt>
                <c:pt idx="62">
                  <c:v>4493</c:v>
                </c:pt>
                <c:pt idx="63">
                  <c:v>4680</c:v>
                </c:pt>
                <c:pt idx="64">
                  <c:v>4389</c:v>
                </c:pt>
                <c:pt idx="65">
                  <c:v>4349</c:v>
                </c:pt>
                <c:pt idx="66">
                  <c:v>4154</c:v>
                </c:pt>
                <c:pt idx="67">
                  <c:v>4560</c:v>
                </c:pt>
                <c:pt idx="68">
                  <c:v>4516</c:v>
                </c:pt>
                <c:pt idx="69">
                  <c:v>4472</c:v>
                </c:pt>
                <c:pt idx="70">
                  <c:v>4341</c:v>
                </c:pt>
                <c:pt idx="71">
                  <c:v>4278</c:v>
                </c:pt>
                <c:pt idx="72">
                  <c:v>4630</c:v>
                </c:pt>
                <c:pt idx="73">
                  <c:v>4465</c:v>
                </c:pt>
                <c:pt idx="74">
                  <c:v>4666</c:v>
                </c:pt>
                <c:pt idx="75">
                  <c:v>4824</c:v>
                </c:pt>
                <c:pt idx="76">
                  <c:v>4550</c:v>
                </c:pt>
                <c:pt idx="77">
                  <c:v>4608</c:v>
                </c:pt>
                <c:pt idx="78">
                  <c:v>4490</c:v>
                </c:pt>
                <c:pt idx="79">
                  <c:v>4555</c:v>
                </c:pt>
                <c:pt idx="80">
                  <c:v>4523</c:v>
                </c:pt>
                <c:pt idx="81">
                  <c:v>4300</c:v>
                </c:pt>
                <c:pt idx="82">
                  <c:v>4156</c:v>
                </c:pt>
                <c:pt idx="83">
                  <c:v>4123</c:v>
                </c:pt>
                <c:pt idx="84">
                  <c:v>4260</c:v>
                </c:pt>
                <c:pt idx="85">
                  <c:v>4042</c:v>
                </c:pt>
                <c:pt idx="86">
                  <c:v>4001</c:v>
                </c:pt>
                <c:pt idx="87">
                  <c:v>4098</c:v>
                </c:pt>
                <c:pt idx="88">
                  <c:v>3960</c:v>
                </c:pt>
                <c:pt idx="89">
                  <c:v>3767</c:v>
                </c:pt>
                <c:pt idx="90">
                  <c:v>3821</c:v>
                </c:pt>
                <c:pt idx="91">
                  <c:v>3665</c:v>
                </c:pt>
                <c:pt idx="92">
                  <c:v>3264</c:v>
                </c:pt>
                <c:pt idx="93">
                  <c:v>3292</c:v>
                </c:pt>
                <c:pt idx="94">
                  <c:v>2956</c:v>
                </c:pt>
                <c:pt idx="95">
                  <c:v>2830</c:v>
                </c:pt>
                <c:pt idx="96">
                  <c:v>2767</c:v>
                </c:pt>
                <c:pt idx="97">
                  <c:v>2791</c:v>
                </c:pt>
                <c:pt idx="98">
                  <c:v>2491</c:v>
                </c:pt>
                <c:pt idx="99">
                  <c:v>2357</c:v>
                </c:pt>
                <c:pt idx="100">
                  <c:v>2427</c:v>
                </c:pt>
                <c:pt idx="101">
                  <c:v>2428</c:v>
                </c:pt>
                <c:pt idx="102">
                  <c:v>2196</c:v>
                </c:pt>
                <c:pt idx="103">
                  <c:v>2306</c:v>
                </c:pt>
                <c:pt idx="104">
                  <c:v>2478</c:v>
                </c:pt>
                <c:pt idx="105">
                  <c:v>2400</c:v>
                </c:pt>
                <c:pt idx="106">
                  <c:v>2350</c:v>
                </c:pt>
                <c:pt idx="107">
                  <c:v>2407</c:v>
                </c:pt>
                <c:pt idx="108">
                  <c:v>2636</c:v>
                </c:pt>
                <c:pt idx="109">
                  <c:v>2578</c:v>
                </c:pt>
                <c:pt idx="110">
                  <c:v>2666</c:v>
                </c:pt>
                <c:pt idx="111">
                  <c:v>3220</c:v>
                </c:pt>
                <c:pt idx="112">
                  <c:v>2891</c:v>
                </c:pt>
                <c:pt idx="113">
                  <c:v>2664</c:v>
                </c:pt>
                <c:pt idx="114">
                  <c:v>2965</c:v>
                </c:pt>
                <c:pt idx="115">
                  <c:v>2920</c:v>
                </c:pt>
                <c:pt idx="116">
                  <c:v>2767</c:v>
                </c:pt>
                <c:pt idx="117">
                  <c:v>3033</c:v>
                </c:pt>
                <c:pt idx="118">
                  <c:v>2914</c:v>
                </c:pt>
                <c:pt idx="119">
                  <c:v>2857</c:v>
                </c:pt>
                <c:pt idx="120">
                  <c:v>2939</c:v>
                </c:pt>
                <c:pt idx="121">
                  <c:v>3056</c:v>
                </c:pt>
                <c:pt idx="122">
                  <c:v>3130</c:v>
                </c:pt>
                <c:pt idx="123">
                  <c:v>3287</c:v>
                </c:pt>
                <c:pt idx="124">
                  <c:v>3114</c:v>
                </c:pt>
                <c:pt idx="125">
                  <c:v>3224</c:v>
                </c:pt>
                <c:pt idx="126">
                  <c:v>3475</c:v>
                </c:pt>
                <c:pt idx="127">
                  <c:v>3168</c:v>
                </c:pt>
                <c:pt idx="128">
                  <c:v>3495</c:v>
                </c:pt>
                <c:pt idx="129">
                  <c:v>3421</c:v>
                </c:pt>
                <c:pt idx="130">
                  <c:v>3153</c:v>
                </c:pt>
                <c:pt idx="131">
                  <c:v>3369</c:v>
                </c:pt>
                <c:pt idx="132">
                  <c:v>3725</c:v>
                </c:pt>
                <c:pt idx="133">
                  <c:v>3500</c:v>
                </c:pt>
                <c:pt idx="134">
                  <c:v>3831</c:v>
                </c:pt>
                <c:pt idx="135">
                  <c:v>3643</c:v>
                </c:pt>
                <c:pt idx="136">
                  <c:v>3694</c:v>
                </c:pt>
                <c:pt idx="137">
                  <c:v>3799</c:v>
                </c:pt>
                <c:pt idx="138">
                  <c:v>3694</c:v>
                </c:pt>
                <c:pt idx="139">
                  <c:v>3683</c:v>
                </c:pt>
                <c:pt idx="140">
                  <c:v>3521</c:v>
                </c:pt>
                <c:pt idx="141">
                  <c:v>3708</c:v>
                </c:pt>
                <c:pt idx="142">
                  <c:v>3521</c:v>
                </c:pt>
                <c:pt idx="143">
                  <c:v>3570</c:v>
                </c:pt>
                <c:pt idx="144">
                  <c:v>3804</c:v>
                </c:pt>
                <c:pt idx="145">
                  <c:v>3974</c:v>
                </c:pt>
                <c:pt idx="146">
                  <c:v>3916</c:v>
                </c:pt>
                <c:pt idx="147">
                  <c:v>3934</c:v>
                </c:pt>
                <c:pt idx="148">
                  <c:v>3889</c:v>
                </c:pt>
                <c:pt idx="149">
                  <c:v>3903</c:v>
                </c:pt>
                <c:pt idx="150">
                  <c:v>3875</c:v>
                </c:pt>
                <c:pt idx="151">
                  <c:v>3915</c:v>
                </c:pt>
                <c:pt idx="152">
                  <c:v>3937</c:v>
                </c:pt>
                <c:pt idx="153">
                  <c:v>4109</c:v>
                </c:pt>
                <c:pt idx="154">
                  <c:v>3841</c:v>
                </c:pt>
                <c:pt idx="155">
                  <c:v>3783</c:v>
                </c:pt>
                <c:pt idx="156">
                  <c:v>3989</c:v>
                </c:pt>
                <c:pt idx="157">
                  <c:v>4147</c:v>
                </c:pt>
                <c:pt idx="158">
                  <c:v>4203</c:v>
                </c:pt>
                <c:pt idx="159">
                  <c:v>4537</c:v>
                </c:pt>
                <c:pt idx="160">
                  <c:v>4608</c:v>
                </c:pt>
                <c:pt idx="161">
                  <c:v>4676</c:v>
                </c:pt>
                <c:pt idx="162">
                  <c:v>4622</c:v>
                </c:pt>
                <c:pt idx="163">
                  <c:v>4954</c:v>
                </c:pt>
                <c:pt idx="164">
                  <c:v>4588</c:v>
                </c:pt>
                <c:pt idx="165">
                  <c:v>4944</c:v>
                </c:pt>
                <c:pt idx="166">
                  <c:v>4702</c:v>
                </c:pt>
                <c:pt idx="167">
                  <c:v>4820</c:v>
                </c:pt>
                <c:pt idx="168">
                  <c:v>5113</c:v>
                </c:pt>
                <c:pt idx="169">
                  <c:v>5160</c:v>
                </c:pt>
                <c:pt idx="170">
                  <c:v>5183</c:v>
                </c:pt>
                <c:pt idx="171">
                  <c:v>5625</c:v>
                </c:pt>
                <c:pt idx="172">
                  <c:v>5426</c:v>
                </c:pt>
                <c:pt idx="173">
                  <c:v>5165</c:v>
                </c:pt>
                <c:pt idx="174">
                  <c:v>5864</c:v>
                </c:pt>
                <c:pt idx="175">
                  <c:v>5365</c:v>
                </c:pt>
                <c:pt idx="176">
                  <c:v>5367</c:v>
                </c:pt>
                <c:pt idx="177">
                  <c:v>5538</c:v>
                </c:pt>
                <c:pt idx="178">
                  <c:v>5227</c:v>
                </c:pt>
                <c:pt idx="179">
                  <c:v>5395</c:v>
                </c:pt>
                <c:pt idx="180">
                  <c:v>5729</c:v>
                </c:pt>
                <c:pt idx="181">
                  <c:v>5600</c:v>
                </c:pt>
                <c:pt idx="182">
                  <c:v>5944</c:v>
                </c:pt>
                <c:pt idx="183">
                  <c:v>5893</c:v>
                </c:pt>
                <c:pt idx="184">
                  <c:v>5696</c:v>
                </c:pt>
                <c:pt idx="185">
                  <c:v>5651</c:v>
                </c:pt>
                <c:pt idx="186">
                  <c:v>5982</c:v>
                </c:pt>
                <c:pt idx="187">
                  <c:v>5516</c:v>
                </c:pt>
                <c:pt idx="188">
                  <c:v>5651</c:v>
                </c:pt>
                <c:pt idx="189">
                  <c:v>5488</c:v>
                </c:pt>
                <c:pt idx="190">
                  <c:v>5632</c:v>
                </c:pt>
                <c:pt idx="191">
                  <c:v>5486</c:v>
                </c:pt>
                <c:pt idx="192">
                  <c:v>5444</c:v>
                </c:pt>
                <c:pt idx="193">
                  <c:v>5618</c:v>
                </c:pt>
                <c:pt idx="194">
                  <c:v>5607</c:v>
                </c:pt>
                <c:pt idx="195">
                  <c:v>6108</c:v>
                </c:pt>
                <c:pt idx="196">
                  <c:v>5688</c:v>
                </c:pt>
                <c:pt idx="197">
                  <c:v>6125</c:v>
                </c:pt>
                <c:pt idx="198">
                  <c:v>6200</c:v>
                </c:pt>
                <c:pt idx="199">
                  <c:v>6046</c:v>
                </c:pt>
                <c:pt idx="200">
                  <c:v>6231</c:v>
                </c:pt>
                <c:pt idx="201">
                  <c:v>6061</c:v>
                </c:pt>
                <c:pt idx="202">
                  <c:v>5933</c:v>
                </c:pt>
                <c:pt idx="203">
                  <c:v>5667</c:v>
                </c:pt>
                <c:pt idx="204">
                  <c:v>6228</c:v>
                </c:pt>
                <c:pt idx="205">
                  <c:v>6078</c:v>
                </c:pt>
                <c:pt idx="206">
                  <c:v>6633</c:v>
                </c:pt>
                <c:pt idx="207">
                  <c:v>6840</c:v>
                </c:pt>
                <c:pt idx="208">
                  <c:v>6638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167-4BB0-9FD3-B931DCA40F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Unemployed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Sheet1!$A$518:$A$726</c:f>
              <c:numCache>
                <c:formatCode>yyyy:mm</c:formatCode>
                <c:ptCount val="20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</c:numCache>
            </c:numRef>
          </c:cat>
          <c:val>
            <c:numRef>
              <c:f>Sheet1!$C$518:$C$726</c:f>
              <c:numCache>
                <c:formatCode>General</c:formatCode>
                <c:ptCount val="209"/>
                <c:pt idx="0">
                  <c:v>6023</c:v>
                </c:pt>
                <c:pt idx="1">
                  <c:v>6089</c:v>
                </c:pt>
                <c:pt idx="2">
                  <c:v>6141</c:v>
                </c:pt>
                <c:pt idx="3">
                  <c:v>6271</c:v>
                </c:pt>
                <c:pt idx="4">
                  <c:v>6226</c:v>
                </c:pt>
                <c:pt idx="5">
                  <c:v>6484</c:v>
                </c:pt>
                <c:pt idx="6">
                  <c:v>6583</c:v>
                </c:pt>
                <c:pt idx="7">
                  <c:v>7042</c:v>
                </c:pt>
                <c:pt idx="8">
                  <c:v>7142</c:v>
                </c:pt>
                <c:pt idx="9">
                  <c:v>7694</c:v>
                </c:pt>
                <c:pt idx="10">
                  <c:v>8003</c:v>
                </c:pt>
                <c:pt idx="11">
                  <c:v>8258</c:v>
                </c:pt>
                <c:pt idx="12">
                  <c:v>8182</c:v>
                </c:pt>
                <c:pt idx="13">
                  <c:v>8215</c:v>
                </c:pt>
                <c:pt idx="14">
                  <c:v>8304</c:v>
                </c:pt>
                <c:pt idx="15">
                  <c:v>8599</c:v>
                </c:pt>
                <c:pt idx="16">
                  <c:v>8399</c:v>
                </c:pt>
                <c:pt idx="17">
                  <c:v>8393</c:v>
                </c:pt>
                <c:pt idx="18">
                  <c:v>8390</c:v>
                </c:pt>
                <c:pt idx="19">
                  <c:v>8304</c:v>
                </c:pt>
                <c:pt idx="20">
                  <c:v>8251</c:v>
                </c:pt>
                <c:pt idx="21">
                  <c:v>8307</c:v>
                </c:pt>
                <c:pt idx="22">
                  <c:v>8520</c:v>
                </c:pt>
                <c:pt idx="23">
                  <c:v>8640</c:v>
                </c:pt>
                <c:pt idx="24">
                  <c:v>8520</c:v>
                </c:pt>
                <c:pt idx="25">
                  <c:v>8618</c:v>
                </c:pt>
                <c:pt idx="26">
                  <c:v>8588</c:v>
                </c:pt>
                <c:pt idx="27">
                  <c:v>8842</c:v>
                </c:pt>
                <c:pt idx="28">
                  <c:v>8957</c:v>
                </c:pt>
                <c:pt idx="29">
                  <c:v>9266</c:v>
                </c:pt>
                <c:pt idx="30">
                  <c:v>9011</c:v>
                </c:pt>
                <c:pt idx="31">
                  <c:v>8896</c:v>
                </c:pt>
                <c:pt idx="32">
                  <c:v>8921</c:v>
                </c:pt>
                <c:pt idx="33">
                  <c:v>8732</c:v>
                </c:pt>
                <c:pt idx="34">
                  <c:v>8576</c:v>
                </c:pt>
                <c:pt idx="35">
                  <c:v>8317</c:v>
                </c:pt>
                <c:pt idx="36">
                  <c:v>8370</c:v>
                </c:pt>
                <c:pt idx="37">
                  <c:v>8167</c:v>
                </c:pt>
                <c:pt idx="38">
                  <c:v>8491</c:v>
                </c:pt>
                <c:pt idx="39">
                  <c:v>8170</c:v>
                </c:pt>
                <c:pt idx="40">
                  <c:v>8212</c:v>
                </c:pt>
                <c:pt idx="41">
                  <c:v>8286</c:v>
                </c:pt>
                <c:pt idx="42">
                  <c:v>8136</c:v>
                </c:pt>
                <c:pt idx="43">
                  <c:v>7990</c:v>
                </c:pt>
                <c:pt idx="44">
                  <c:v>7927</c:v>
                </c:pt>
                <c:pt idx="45">
                  <c:v>8061</c:v>
                </c:pt>
                <c:pt idx="46">
                  <c:v>7932</c:v>
                </c:pt>
                <c:pt idx="47">
                  <c:v>7934</c:v>
                </c:pt>
                <c:pt idx="48">
                  <c:v>7784</c:v>
                </c:pt>
                <c:pt idx="49">
                  <c:v>7980</c:v>
                </c:pt>
                <c:pt idx="50">
                  <c:v>7737</c:v>
                </c:pt>
                <c:pt idx="51">
                  <c:v>7672</c:v>
                </c:pt>
                <c:pt idx="52">
                  <c:v>7651</c:v>
                </c:pt>
                <c:pt idx="53">
                  <c:v>7524</c:v>
                </c:pt>
                <c:pt idx="54">
                  <c:v>7406</c:v>
                </c:pt>
                <c:pt idx="55">
                  <c:v>7345</c:v>
                </c:pt>
                <c:pt idx="56">
                  <c:v>7553</c:v>
                </c:pt>
                <c:pt idx="57">
                  <c:v>7453</c:v>
                </c:pt>
                <c:pt idx="58">
                  <c:v>7566</c:v>
                </c:pt>
                <c:pt idx="59">
                  <c:v>7279</c:v>
                </c:pt>
                <c:pt idx="60">
                  <c:v>7064</c:v>
                </c:pt>
                <c:pt idx="61">
                  <c:v>7184</c:v>
                </c:pt>
                <c:pt idx="62">
                  <c:v>7072</c:v>
                </c:pt>
                <c:pt idx="63">
                  <c:v>7120</c:v>
                </c:pt>
                <c:pt idx="64">
                  <c:v>6980</c:v>
                </c:pt>
                <c:pt idx="65">
                  <c:v>7001</c:v>
                </c:pt>
                <c:pt idx="66">
                  <c:v>7175</c:v>
                </c:pt>
                <c:pt idx="67">
                  <c:v>7091</c:v>
                </c:pt>
                <c:pt idx="68">
                  <c:v>6847</c:v>
                </c:pt>
                <c:pt idx="69">
                  <c:v>6727</c:v>
                </c:pt>
                <c:pt idx="70">
                  <c:v>6872</c:v>
                </c:pt>
                <c:pt idx="71">
                  <c:v>6762</c:v>
                </c:pt>
                <c:pt idx="72">
                  <c:v>7116</c:v>
                </c:pt>
                <c:pt idx="73">
                  <c:v>6927</c:v>
                </c:pt>
                <c:pt idx="74">
                  <c:v>6731</c:v>
                </c:pt>
                <c:pt idx="75">
                  <c:v>6850</c:v>
                </c:pt>
                <c:pt idx="76">
                  <c:v>6766</c:v>
                </c:pt>
                <c:pt idx="77">
                  <c:v>6979</c:v>
                </c:pt>
                <c:pt idx="78">
                  <c:v>7149</c:v>
                </c:pt>
                <c:pt idx="79">
                  <c:v>7067</c:v>
                </c:pt>
                <c:pt idx="80">
                  <c:v>7170</c:v>
                </c:pt>
                <c:pt idx="81">
                  <c:v>7237</c:v>
                </c:pt>
                <c:pt idx="82">
                  <c:v>7240</c:v>
                </c:pt>
                <c:pt idx="83">
                  <c:v>7645</c:v>
                </c:pt>
                <c:pt idx="84">
                  <c:v>7685</c:v>
                </c:pt>
                <c:pt idx="85">
                  <c:v>7497</c:v>
                </c:pt>
                <c:pt idx="86">
                  <c:v>7822</c:v>
                </c:pt>
                <c:pt idx="87">
                  <c:v>7637</c:v>
                </c:pt>
                <c:pt idx="88">
                  <c:v>8395</c:v>
                </c:pt>
                <c:pt idx="89">
                  <c:v>8575</c:v>
                </c:pt>
                <c:pt idx="90">
                  <c:v>8937</c:v>
                </c:pt>
                <c:pt idx="91">
                  <c:v>9438</c:v>
                </c:pt>
                <c:pt idx="92">
                  <c:v>9494</c:v>
                </c:pt>
                <c:pt idx="93">
                  <c:v>10074</c:v>
                </c:pt>
                <c:pt idx="94">
                  <c:v>10538</c:v>
                </c:pt>
                <c:pt idx="95">
                  <c:v>11286</c:v>
                </c:pt>
                <c:pt idx="96">
                  <c:v>12058</c:v>
                </c:pt>
                <c:pt idx="97">
                  <c:v>12898</c:v>
                </c:pt>
                <c:pt idx="98">
                  <c:v>13426</c:v>
                </c:pt>
                <c:pt idx="99">
                  <c:v>13853</c:v>
                </c:pt>
                <c:pt idx="100">
                  <c:v>14499</c:v>
                </c:pt>
                <c:pt idx="101">
                  <c:v>14707</c:v>
                </c:pt>
                <c:pt idx="102">
                  <c:v>14601</c:v>
                </c:pt>
                <c:pt idx="103">
                  <c:v>14814</c:v>
                </c:pt>
                <c:pt idx="104">
                  <c:v>15009</c:v>
                </c:pt>
                <c:pt idx="105">
                  <c:v>15352</c:v>
                </c:pt>
                <c:pt idx="106">
                  <c:v>15219</c:v>
                </c:pt>
                <c:pt idx="107">
                  <c:v>15098</c:v>
                </c:pt>
                <c:pt idx="108">
                  <c:v>15046</c:v>
                </c:pt>
                <c:pt idx="109">
                  <c:v>15113</c:v>
                </c:pt>
                <c:pt idx="110">
                  <c:v>15202</c:v>
                </c:pt>
                <c:pt idx="111">
                  <c:v>15325</c:v>
                </c:pt>
                <c:pt idx="112">
                  <c:v>14849</c:v>
                </c:pt>
                <c:pt idx="113">
                  <c:v>14474</c:v>
                </c:pt>
                <c:pt idx="114">
                  <c:v>14512</c:v>
                </c:pt>
                <c:pt idx="115">
                  <c:v>14648</c:v>
                </c:pt>
                <c:pt idx="116">
                  <c:v>14579</c:v>
                </c:pt>
                <c:pt idx="117">
                  <c:v>14516</c:v>
                </c:pt>
                <c:pt idx="118">
                  <c:v>15081</c:v>
                </c:pt>
                <c:pt idx="119">
                  <c:v>14348</c:v>
                </c:pt>
                <c:pt idx="120">
                  <c:v>14013</c:v>
                </c:pt>
                <c:pt idx="121">
                  <c:v>13820</c:v>
                </c:pt>
                <c:pt idx="122">
                  <c:v>13737</c:v>
                </c:pt>
                <c:pt idx="123">
                  <c:v>13957</c:v>
                </c:pt>
                <c:pt idx="124">
                  <c:v>13855</c:v>
                </c:pt>
                <c:pt idx="125">
                  <c:v>13962</c:v>
                </c:pt>
                <c:pt idx="126">
                  <c:v>13763</c:v>
                </c:pt>
                <c:pt idx="127">
                  <c:v>13818</c:v>
                </c:pt>
                <c:pt idx="128">
                  <c:v>13948</c:v>
                </c:pt>
                <c:pt idx="129">
                  <c:v>13594</c:v>
                </c:pt>
                <c:pt idx="130">
                  <c:v>13302</c:v>
                </c:pt>
                <c:pt idx="131">
                  <c:v>13093</c:v>
                </c:pt>
                <c:pt idx="132">
                  <c:v>12797</c:v>
                </c:pt>
                <c:pt idx="133">
                  <c:v>12813</c:v>
                </c:pt>
                <c:pt idx="134">
                  <c:v>12713</c:v>
                </c:pt>
                <c:pt idx="135">
                  <c:v>12646</c:v>
                </c:pt>
                <c:pt idx="136">
                  <c:v>12660</c:v>
                </c:pt>
                <c:pt idx="137">
                  <c:v>12692</c:v>
                </c:pt>
                <c:pt idx="138">
                  <c:v>12656</c:v>
                </c:pt>
                <c:pt idx="139">
                  <c:v>12471</c:v>
                </c:pt>
                <c:pt idx="140">
                  <c:v>12115</c:v>
                </c:pt>
                <c:pt idx="141">
                  <c:v>12124</c:v>
                </c:pt>
                <c:pt idx="142">
                  <c:v>12005</c:v>
                </c:pt>
                <c:pt idx="143">
                  <c:v>12298</c:v>
                </c:pt>
                <c:pt idx="144">
                  <c:v>12471</c:v>
                </c:pt>
                <c:pt idx="145">
                  <c:v>11950</c:v>
                </c:pt>
                <c:pt idx="146">
                  <c:v>11689</c:v>
                </c:pt>
                <c:pt idx="147">
                  <c:v>11760</c:v>
                </c:pt>
                <c:pt idx="148">
                  <c:v>11654</c:v>
                </c:pt>
                <c:pt idx="149">
                  <c:v>11751</c:v>
                </c:pt>
                <c:pt idx="150">
                  <c:v>11335</c:v>
                </c:pt>
                <c:pt idx="151">
                  <c:v>11279</c:v>
                </c:pt>
                <c:pt idx="152">
                  <c:v>11270</c:v>
                </c:pt>
                <c:pt idx="153">
                  <c:v>11136</c:v>
                </c:pt>
                <c:pt idx="154">
                  <c:v>10787</c:v>
                </c:pt>
                <c:pt idx="155">
                  <c:v>10404</c:v>
                </c:pt>
                <c:pt idx="156">
                  <c:v>10235</c:v>
                </c:pt>
                <c:pt idx="157">
                  <c:v>10365</c:v>
                </c:pt>
                <c:pt idx="158">
                  <c:v>10435</c:v>
                </c:pt>
                <c:pt idx="159">
                  <c:v>9724</c:v>
                </c:pt>
                <c:pt idx="160">
                  <c:v>9740</c:v>
                </c:pt>
                <c:pt idx="161">
                  <c:v>9474</c:v>
                </c:pt>
                <c:pt idx="162">
                  <c:v>9610</c:v>
                </c:pt>
                <c:pt idx="163">
                  <c:v>9602</c:v>
                </c:pt>
                <c:pt idx="164">
                  <c:v>9266</c:v>
                </c:pt>
                <c:pt idx="165">
                  <c:v>8972</c:v>
                </c:pt>
                <c:pt idx="166">
                  <c:v>9064</c:v>
                </c:pt>
                <c:pt idx="167">
                  <c:v>8704</c:v>
                </c:pt>
                <c:pt idx="168">
                  <c:v>8951</c:v>
                </c:pt>
                <c:pt idx="169">
                  <c:v>8634</c:v>
                </c:pt>
                <c:pt idx="170">
                  <c:v>8578</c:v>
                </c:pt>
                <c:pt idx="171">
                  <c:v>8546</c:v>
                </c:pt>
                <c:pt idx="172">
                  <c:v>8662</c:v>
                </c:pt>
                <c:pt idx="173">
                  <c:v>8265</c:v>
                </c:pt>
                <c:pt idx="174">
                  <c:v>8206</c:v>
                </c:pt>
                <c:pt idx="175">
                  <c:v>7996</c:v>
                </c:pt>
                <c:pt idx="176">
                  <c:v>7891</c:v>
                </c:pt>
                <c:pt idx="177">
                  <c:v>7884</c:v>
                </c:pt>
                <c:pt idx="178">
                  <c:v>7948</c:v>
                </c:pt>
                <c:pt idx="179">
                  <c:v>7907</c:v>
                </c:pt>
                <c:pt idx="180">
                  <c:v>7811</c:v>
                </c:pt>
                <c:pt idx="181">
                  <c:v>7806</c:v>
                </c:pt>
                <c:pt idx="182">
                  <c:v>8024</c:v>
                </c:pt>
                <c:pt idx="183">
                  <c:v>7942</c:v>
                </c:pt>
                <c:pt idx="184">
                  <c:v>7465</c:v>
                </c:pt>
                <c:pt idx="185">
                  <c:v>7812</c:v>
                </c:pt>
                <c:pt idx="186">
                  <c:v>7723</c:v>
                </c:pt>
                <c:pt idx="187">
                  <c:v>7827</c:v>
                </c:pt>
                <c:pt idx="188">
                  <c:v>7919</c:v>
                </c:pt>
                <c:pt idx="189">
                  <c:v>7761</c:v>
                </c:pt>
                <c:pt idx="190">
                  <c:v>7419</c:v>
                </c:pt>
                <c:pt idx="191">
                  <c:v>7502</c:v>
                </c:pt>
                <c:pt idx="192">
                  <c:v>7642</c:v>
                </c:pt>
                <c:pt idx="193">
                  <c:v>7486</c:v>
                </c:pt>
                <c:pt idx="194">
                  <c:v>7171</c:v>
                </c:pt>
                <c:pt idx="195">
                  <c:v>7021</c:v>
                </c:pt>
                <c:pt idx="196">
                  <c:v>6837</c:v>
                </c:pt>
                <c:pt idx="197">
                  <c:v>6964</c:v>
                </c:pt>
                <c:pt idx="198">
                  <c:v>6956</c:v>
                </c:pt>
                <c:pt idx="199">
                  <c:v>7127</c:v>
                </c:pt>
                <c:pt idx="200">
                  <c:v>6759</c:v>
                </c:pt>
                <c:pt idx="201">
                  <c:v>6524</c:v>
                </c:pt>
                <c:pt idx="202">
                  <c:v>6616</c:v>
                </c:pt>
                <c:pt idx="203">
                  <c:v>6576</c:v>
                </c:pt>
                <c:pt idx="204">
                  <c:v>6684</c:v>
                </c:pt>
                <c:pt idx="205">
                  <c:v>6706</c:v>
                </c:pt>
                <c:pt idx="206">
                  <c:v>6585</c:v>
                </c:pt>
                <c:pt idx="207">
                  <c:v>6346</c:v>
                </c:pt>
                <c:pt idx="208">
                  <c:v>6065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167-4BB0-9FD3-B931DCA40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368960"/>
        <c:axId val="343370136"/>
      </c:lineChart>
      <c:dateAx>
        <c:axId val="34336896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70136"/>
        <c:crosses val="autoZero"/>
        <c:auto val="1"/>
        <c:lblOffset val="100"/>
        <c:baseTimeUnit val="months"/>
        <c:majorUnit val="2"/>
        <c:majorTimeUnit val="years"/>
      </c:dateAx>
      <c:valAx>
        <c:axId val="343370136"/>
        <c:scaling>
          <c:orientation val="minMax"/>
          <c:max val="16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36896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8.5843275272603509E-3"/>
                <c:y val="0.3875667481220020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 smtClean="0"/>
                    <a:t>Millions</a:t>
                  </a:r>
                  <a:endParaRPr lang="en-US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9394396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944352"/>
        <c:crosses val="max"/>
        <c:crossBetween val="between"/>
      </c:valAx>
      <c:dateAx>
        <c:axId val="393944352"/>
        <c:scaling>
          <c:orientation val="minMax"/>
        </c:scaling>
        <c:delete val="1"/>
        <c:axPos val="b"/>
        <c:numFmt formatCode="yyyy:mm" sourceLinked="1"/>
        <c:majorTickMark val="out"/>
        <c:minorTickMark val="none"/>
        <c:tickLblPos val="nextTo"/>
        <c:crossAx val="39394396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Average monthly employment change</a:t>
            </a:r>
          </a:p>
        </c:rich>
      </c:tx>
      <c:layout>
        <c:manualLayout>
          <c:xMode val="edge"/>
          <c:yMode val="edge"/>
          <c:x val="0.22396771677469274"/>
          <c:y val="1.1431999742554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04853975855956"/>
          <c:y val="0.11086901876310712"/>
          <c:w val="0.75451629619475125"/>
          <c:h val="0.73031912607312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(left)</c:v>
                </c:pt>
              </c:strCache>
            </c:strRef>
          </c:tx>
          <c:spPr>
            <a:solidFill>
              <a:srgbClr val="0037A4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YTD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88.166666666666671</c:v>
                </c:pt>
                <c:pt idx="1">
                  <c:v>173.58333333333334</c:v>
                </c:pt>
                <c:pt idx="2">
                  <c:v>186.33333333333334</c:v>
                </c:pt>
                <c:pt idx="3">
                  <c:v>192</c:v>
                </c:pt>
                <c:pt idx="4">
                  <c:v>250</c:v>
                </c:pt>
                <c:pt idx="5">
                  <c:v>226</c:v>
                </c:pt>
                <c:pt idx="6">
                  <c:v>195</c:v>
                </c:pt>
                <c:pt idx="7">
                  <c:v>182</c:v>
                </c:pt>
                <c:pt idx="8">
                  <c:v>207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28-44BB-8047-122FD72031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dummy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YTD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28-44BB-8047-122FD7203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5378552"/>
        <c:axId val="398090824"/>
      </c:bar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dummy2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YTD</c:v>
                </c:pt>
              </c:strCache>
            </c:strRef>
          </c:cat>
          <c:val>
            <c:numRef>
              <c:f>Sheet1!$D$2:$D$10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28-44BB-8047-122FD72031D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WA (right)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YTD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</c:v>
                </c:pt>
                <c:pt idx="1">
                  <c:v>5</c:v>
                </c:pt>
                <c:pt idx="2">
                  <c:v>5.7</c:v>
                </c:pt>
                <c:pt idx="3">
                  <c:v>6.1</c:v>
                </c:pt>
                <c:pt idx="4">
                  <c:v>7</c:v>
                </c:pt>
                <c:pt idx="5">
                  <c:v>6.9</c:v>
                </c:pt>
                <c:pt idx="6">
                  <c:v>8.3000000000000007</c:v>
                </c:pt>
                <c:pt idx="7">
                  <c:v>7.3</c:v>
                </c:pt>
                <c:pt idx="8">
                  <c:v>6.85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28-44BB-8047-122FD7203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8092392"/>
        <c:axId val="398089648"/>
      </c:barChart>
      <c:catAx>
        <c:axId val="395378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98090824"/>
        <c:crosses val="autoZero"/>
        <c:auto val="1"/>
        <c:lblAlgn val="ctr"/>
        <c:lblOffset val="100"/>
        <c:noMultiLvlLbl val="0"/>
      </c:catAx>
      <c:valAx>
        <c:axId val="398090824"/>
        <c:scaling>
          <c:orientation val="minMax"/>
          <c:max val="450"/>
          <c:min val="0"/>
        </c:scaling>
        <c:delete val="0"/>
        <c:axPos val="l"/>
        <c:majorGridlines>
          <c:spPr>
            <a:ln w="9652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Thousands</a:t>
                </a:r>
              </a:p>
            </c:rich>
          </c:tx>
          <c:layout>
            <c:manualLayout>
              <c:xMode val="edge"/>
              <c:yMode val="edge"/>
              <c:x val="0"/>
              <c:y val="0.33994198935250569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>
            <a:noFill/>
          </a:ln>
        </c:spPr>
        <c:crossAx val="395378552"/>
        <c:crosses val="autoZero"/>
        <c:crossBetween val="between"/>
        <c:majorUnit val="50"/>
      </c:valAx>
      <c:valAx>
        <c:axId val="3980896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3867306789246641"/>
              <c:y val="0.3378227936521989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>
            <a:noFill/>
          </a:ln>
        </c:spPr>
        <c:crossAx val="398092392"/>
        <c:crosses val="max"/>
        <c:crossBetween val="between"/>
      </c:valAx>
      <c:catAx>
        <c:axId val="398092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98089648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4326131676525874"/>
          <c:y val="0.92443695713472651"/>
          <c:w val="0.69936586363840991"/>
          <c:h val="5.84150432514411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78179422447083E-2"/>
          <c:y val="2.6083544490475952E-2"/>
          <c:w val="0.89301643323148527"/>
          <c:h val="0.85670403537298256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rgbClr val="0037A4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Total</c:v>
                </c:pt>
                <c:pt idx="1">
                  <c:v>Construction</c:v>
                </c:pt>
                <c:pt idx="2">
                  <c:v>Information</c:v>
                </c:pt>
                <c:pt idx="3">
                  <c:v>Retail Trade</c:v>
                </c:pt>
                <c:pt idx="4">
                  <c:v>Educ/Health Services</c:v>
                </c:pt>
                <c:pt idx="5">
                  <c:v>Leisure/Hospitality</c:v>
                </c:pt>
                <c:pt idx="6">
                  <c:v>Prof/Business Services</c:v>
                </c:pt>
                <c:pt idx="7">
                  <c:v>Manufacturing</c:v>
                </c:pt>
              </c:strCache>
            </c:strRef>
          </c:cat>
          <c:val>
            <c:numRef>
              <c:f>Sheet1!$B$2:$I$2</c:f>
              <c:numCache>
                <c:formatCode>0.000</c:formatCode>
                <c:ptCount val="8"/>
                <c:pt idx="0">
                  <c:v>1.5695113345984391E-2</c:v>
                </c:pt>
                <c:pt idx="1">
                  <c:v>3.3949725512857576E-2</c:v>
                </c:pt>
                <c:pt idx="2">
                  <c:v>-1.5663937344250645E-2</c:v>
                </c:pt>
                <c:pt idx="3" formatCode="0.00">
                  <c:v>4.1489589770105084E-3</c:v>
                </c:pt>
                <c:pt idx="4">
                  <c:v>1.9357638888888973E-2</c:v>
                </c:pt>
                <c:pt idx="5">
                  <c:v>1.9443050677370843E-2</c:v>
                </c:pt>
                <c:pt idx="6">
                  <c:v>2.5318949805428259E-2</c:v>
                </c:pt>
                <c:pt idx="7">
                  <c:v>1.8629032258064449E-2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756-40B3-A7B6-68DF3A708AF2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WA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52F202D-CCFC-4FC9-83E2-78542BD2A618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3869288249919979E-2"/>
                  <c:y val="0.66931075341414692"/>
                </c:manualLayout>
              </c:layout>
              <c:tx>
                <c:rich>
                  <a:bodyPr/>
                  <a:lstStyle/>
                  <a:p>
                    <a:fld id="{72FFBA80-45F3-4F10-8612-228A2D22D871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2B83C67-5B1A-427B-8A39-9C4D3C1178E1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2.3869288249919979E-2"/>
                  <c:y val="0.50338918008879119"/>
                </c:manualLayout>
              </c:layout>
              <c:tx>
                <c:rich>
                  <a:bodyPr/>
                  <a:lstStyle/>
                  <a:p>
                    <a:fld id="{B5203201-7926-48D6-AB6E-273136AE3ED9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ED2303A-2D26-4663-B968-E577D8735C79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2.3869288249919979E-2"/>
                  <c:y val="0.26997408541074835"/>
                </c:manualLayout>
              </c:layout>
              <c:tx>
                <c:rich>
                  <a:bodyPr/>
                  <a:lstStyle/>
                  <a:p>
                    <a:fld id="{C6743F8B-F125-4624-BA54-61BEB03B4A96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7F-47A6-B660-B5DD25C215D9}"/>
                </c:ext>
                <c:ext xmlns:c15="http://schemas.microsoft.com/office/drawing/2012/chart" uri="{CE6537A1-D6FC-4f65-9D91-7224C49458BB}">
                  <c15:layout>
                    <c:manualLayout>
                      <c:w val="0.22084599928464424"/>
                      <c:h val="9.027258480921897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1.8360990961476906E-3"/>
                  <c:y val="-2.8122300563619619E-2"/>
                </c:manualLayout>
              </c:layout>
              <c:tx>
                <c:rich>
                  <a:bodyPr/>
                  <a:lstStyle/>
                  <a:p>
                    <a:fld id="{0B7F190B-6B72-4947-8F02-4A9E9E177CAE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EAE962F-5FF6-4E6C-A311-12D66DF82E90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7F-47A6-B660-B5DD25C215D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Total</c:v>
                </c:pt>
                <c:pt idx="1">
                  <c:v>Construction</c:v>
                </c:pt>
                <c:pt idx="2">
                  <c:v>Information</c:v>
                </c:pt>
                <c:pt idx="3">
                  <c:v>Retail Trade</c:v>
                </c:pt>
                <c:pt idx="4">
                  <c:v>Educ/Health Services</c:v>
                </c:pt>
                <c:pt idx="5">
                  <c:v>Leisure/Hospitality</c:v>
                </c:pt>
                <c:pt idx="6">
                  <c:v>Prof/Business Services</c:v>
                </c:pt>
                <c:pt idx="7">
                  <c:v>Manufacturing</c:v>
                </c:pt>
              </c:strCache>
            </c:strRef>
          </c:cat>
          <c:val>
            <c:numRef>
              <c:f>Sheet1!$B$3:$I$3</c:f>
              <c:numCache>
                <c:formatCode>0.0000</c:formatCode>
                <c:ptCount val="8"/>
                <c:pt idx="0">
                  <c:v>2.2643424748055585E-2</c:v>
                </c:pt>
                <c:pt idx="1">
                  <c:v>4.7208897926943605E-2</c:v>
                </c:pt>
                <c:pt idx="2">
                  <c:v>2.750402606249791E-2</c:v>
                </c:pt>
                <c:pt idx="3">
                  <c:v>3.4520650271602449E-2</c:v>
                </c:pt>
                <c:pt idx="4">
                  <c:v>3.0416985110618855E-2</c:v>
                </c:pt>
                <c:pt idx="5">
                  <c:v>1.3724773109590638E-2</c:v>
                </c:pt>
                <c:pt idx="6">
                  <c:v>3.0731758547871468E-2</c:v>
                </c:pt>
                <c:pt idx="7">
                  <c:v>-7.9024085723282678E-3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56-40B3-A7B6-68DF3A708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091608"/>
        <c:axId val="398094352"/>
      </c:barChart>
      <c:catAx>
        <c:axId val="39809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398094352"/>
        <c:crosses val="autoZero"/>
        <c:auto val="1"/>
        <c:lblAlgn val="ctr"/>
        <c:lblOffset val="100"/>
        <c:noMultiLvlLbl val="0"/>
      </c:catAx>
      <c:valAx>
        <c:axId val="398094352"/>
        <c:scaling>
          <c:orientation val="minMax"/>
          <c:max val="5.000000000000001E-2"/>
        </c:scaling>
        <c:delete val="0"/>
        <c:axPos val="l"/>
        <c:majorGridlines>
          <c:spPr>
            <a:ln w="15875" cap="flat" cmpd="sng" algn="ctr">
              <a:solidFill>
                <a:srgbClr val="C0C0C0"/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09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79563378526428"/>
          <c:y val="0.92226442535621767"/>
          <c:w val="0.32290043514102834"/>
          <c:h val="6.0862194305610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Washington Electronic</a:t>
            </a:r>
            <a:r>
              <a:rPr lang="en-US" sz="1400" baseline="0" dirty="0" smtClean="0"/>
              <a:t> Shopping and Mail Order Employment</a:t>
            </a:r>
            <a:endParaRPr lang="en-US" sz="1400" dirty="0" smtClean="0"/>
          </a:p>
          <a:p>
            <a:pPr>
              <a:defRPr sz="1400"/>
            </a:pPr>
            <a:endParaRPr lang="en-US" sz="1400" dirty="0"/>
          </a:p>
        </c:rich>
      </c:tx>
      <c:layout>
        <c:manualLayout>
          <c:xMode val="edge"/>
          <c:yMode val="edge"/>
          <c:x val="0.1592346226374354"/>
          <c:y val="1.303682222746929E-2"/>
        </c:manualLayout>
      </c:layout>
      <c:overlay val="0"/>
      <c:spPr>
        <a:noFill/>
        <a:ln w="2777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75569191743003"/>
          <c:y val="0.15094339622644626"/>
          <c:w val="0.82548979093648878"/>
          <c:h val="0.68803258207874829"/>
        </c:manualLayout>
      </c:layout>
      <c:barChart>
        <c:barDir val="col"/>
        <c:grouping val="clustered"/>
        <c:varyColors val="0"/>
        <c:ser>
          <c:idx val="9"/>
          <c:order val="1"/>
          <c:tx>
            <c:v>Recession</c:v>
          </c:tx>
          <c:spPr>
            <a:solidFill>
              <a:srgbClr val="808080">
                <a:lumMod val="50000"/>
                <a:alpha val="25000"/>
              </a:srgbClr>
            </a:solidFill>
            <a:ln w="27774">
              <a:noFill/>
            </a:ln>
          </c:spPr>
          <c:invertIfNegative val="0"/>
          <c:val>
            <c:numRef>
              <c:f>Recession!$B$2:$B$211</c:f>
              <c:numCache>
                <c:formatCode>General</c:formatCode>
                <c:ptCount val="2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C0-4B08-AA8D-10B0353E0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8095136"/>
        <c:axId val="398094744"/>
      </c:barChar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</c:strCache>
            </c:strRef>
          </c:tx>
          <c:spPr>
            <a:ln w="28575">
              <a:solidFill>
                <a:srgbClr val="0037A4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Data!$A$2:$A$211</c:f>
              <c:numCache>
                <c:formatCode>yyyy:mm</c:formatCode>
                <c:ptCount val="21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</c:numCache>
            </c:numRef>
          </c:cat>
          <c:val>
            <c:numRef>
              <c:f>Data!$B$2:$B$211</c:f>
              <c:numCache>
                <c:formatCode>#,##0.0</c:formatCode>
                <c:ptCount val="210"/>
                <c:pt idx="0">
                  <c:v>9.501201913208277</c:v>
                </c:pt>
                <c:pt idx="1">
                  <c:v>9.6521586906258054</c:v>
                </c:pt>
                <c:pt idx="2">
                  <c:v>9.6930906406975428</c:v>
                </c:pt>
                <c:pt idx="3">
                  <c:v>8.4957753769383029</c:v>
                </c:pt>
                <c:pt idx="4">
                  <c:v>8.1130936928789179</c:v>
                </c:pt>
                <c:pt idx="5">
                  <c:v>7.6850871673788639</c:v>
                </c:pt>
                <c:pt idx="6">
                  <c:v>7.5484985157571414</c:v>
                </c:pt>
                <c:pt idx="7">
                  <c:v>7.5818043958019015</c:v>
                </c:pt>
                <c:pt idx="8">
                  <c:v>7.5885680765944272</c:v>
                </c:pt>
                <c:pt idx="9">
                  <c:v>7.4374930128001377</c:v>
                </c:pt>
                <c:pt idx="10">
                  <c:v>7.3815468169203733</c:v>
                </c:pt>
                <c:pt idx="11">
                  <c:v>7.4010667616622259</c:v>
                </c:pt>
                <c:pt idx="12">
                  <c:v>7.1986590913603381</c:v>
                </c:pt>
                <c:pt idx="13">
                  <c:v>7.126804400853227</c:v>
                </c:pt>
                <c:pt idx="14">
                  <c:v>7.1383027142476116</c:v>
                </c:pt>
                <c:pt idx="15">
                  <c:v>7.0448101363568716</c:v>
                </c:pt>
                <c:pt idx="16">
                  <c:v>7.0025211298795362</c:v>
                </c:pt>
                <c:pt idx="17">
                  <c:v>6.86025528128516</c:v>
                </c:pt>
                <c:pt idx="18">
                  <c:v>6.7312379303271213</c:v>
                </c:pt>
                <c:pt idx="19">
                  <c:v>6.5493423472043295</c:v>
                </c:pt>
                <c:pt idx="20">
                  <c:v>6.4968215598156904</c:v>
                </c:pt>
                <c:pt idx="21">
                  <c:v>6.5674107237229515</c:v>
                </c:pt>
                <c:pt idx="22">
                  <c:v>6.3837224335087237</c:v>
                </c:pt>
                <c:pt idx="23">
                  <c:v>6.3201847054782192</c:v>
                </c:pt>
                <c:pt idx="24">
                  <c:v>6.3174537218982172</c:v>
                </c:pt>
                <c:pt idx="25">
                  <c:v>6.1431010595251143</c:v>
                </c:pt>
                <c:pt idx="26">
                  <c:v>6.0044264554281712</c:v>
                </c:pt>
                <c:pt idx="27">
                  <c:v>5.8865277993095093</c:v>
                </c:pt>
                <c:pt idx="28">
                  <c:v>5.8496867357956051</c:v>
                </c:pt>
                <c:pt idx="29">
                  <c:v>5.7288693136306872</c:v>
                </c:pt>
                <c:pt idx="30">
                  <c:v>6.6061843851138704</c:v>
                </c:pt>
                <c:pt idx="31">
                  <c:v>5.852983458783684</c:v>
                </c:pt>
                <c:pt idx="32">
                  <c:v>5.758053246424792</c:v>
                </c:pt>
                <c:pt idx="33">
                  <c:v>5.6774513624046516</c:v>
                </c:pt>
                <c:pt idx="34">
                  <c:v>5.7508862574139537</c:v>
                </c:pt>
                <c:pt idx="35">
                  <c:v>5.6811098381303164</c:v>
                </c:pt>
                <c:pt idx="36">
                  <c:v>5.6494422243804552</c:v>
                </c:pt>
                <c:pt idx="37">
                  <c:v>5.6725767382551648</c:v>
                </c:pt>
                <c:pt idx="38">
                  <c:v>5.7167817133809393</c:v>
                </c:pt>
                <c:pt idx="39">
                  <c:v>5.9245178372452436</c:v>
                </c:pt>
                <c:pt idx="40">
                  <c:v>6.0389258676751316</c:v>
                </c:pt>
                <c:pt idx="41">
                  <c:v>5.8784313731084081</c:v>
                </c:pt>
                <c:pt idx="42">
                  <c:v>5.8874323925453398</c:v>
                </c:pt>
                <c:pt idx="43">
                  <c:v>6.0188411006335603</c:v>
                </c:pt>
                <c:pt idx="44">
                  <c:v>6.0838166504998474</c:v>
                </c:pt>
                <c:pt idx="45">
                  <c:v>6.057876367328574</c:v>
                </c:pt>
                <c:pt idx="46">
                  <c:v>6.1419855319468128</c:v>
                </c:pt>
                <c:pt idx="47">
                  <c:v>6.2135215718536081</c:v>
                </c:pt>
                <c:pt idx="48">
                  <c:v>6.3683631002459791</c:v>
                </c:pt>
                <c:pt idx="49">
                  <c:v>6.4852068873716302</c:v>
                </c:pt>
                <c:pt idx="50">
                  <c:v>6.5613497435164945</c:v>
                </c:pt>
                <c:pt idx="51">
                  <c:v>6.6240326232385387</c:v>
                </c:pt>
                <c:pt idx="52">
                  <c:v>6.6372006576360727</c:v>
                </c:pt>
                <c:pt idx="53">
                  <c:v>6.7497686333923994</c:v>
                </c:pt>
                <c:pt idx="54">
                  <c:v>6.8294072837861277</c:v>
                </c:pt>
                <c:pt idx="55">
                  <c:v>6.9308025814250742</c:v>
                </c:pt>
                <c:pt idx="56">
                  <c:v>6.9856408681275513</c:v>
                </c:pt>
                <c:pt idx="57">
                  <c:v>7.0933213720780675</c:v>
                </c:pt>
                <c:pt idx="58">
                  <c:v>7.166383524204087</c:v>
                </c:pt>
                <c:pt idx="59">
                  <c:v>7.2777030348811369</c:v>
                </c:pt>
                <c:pt idx="60">
                  <c:v>7.2561769279722421</c:v>
                </c:pt>
                <c:pt idx="61">
                  <c:v>7.3691003118130087</c:v>
                </c:pt>
                <c:pt idx="62">
                  <c:v>7.4920481827046235</c:v>
                </c:pt>
                <c:pt idx="63">
                  <c:v>7.4870236167196342</c:v>
                </c:pt>
                <c:pt idx="64">
                  <c:v>7.601497526046292</c:v>
                </c:pt>
                <c:pt idx="65">
                  <c:v>7.6801085920904457</c:v>
                </c:pt>
                <c:pt idx="66">
                  <c:v>7.6755396115152994</c:v>
                </c:pt>
                <c:pt idx="67">
                  <c:v>7.728786235745571</c:v>
                </c:pt>
                <c:pt idx="68">
                  <c:v>7.7696230221730209</c:v>
                </c:pt>
                <c:pt idx="69">
                  <c:v>7.8296733140067296</c:v>
                </c:pt>
                <c:pt idx="70">
                  <c:v>7.694857599807686</c:v>
                </c:pt>
                <c:pt idx="71">
                  <c:v>7.7753112574679211</c:v>
                </c:pt>
                <c:pt idx="72">
                  <c:v>7.8916318377945274</c:v>
                </c:pt>
                <c:pt idx="73">
                  <c:v>7.9675064734447805</c:v>
                </c:pt>
                <c:pt idx="74">
                  <c:v>7.9605772424029633</c:v>
                </c:pt>
                <c:pt idx="75">
                  <c:v>7.9773880094208378</c:v>
                </c:pt>
                <c:pt idx="76">
                  <c:v>8.090710017719708</c:v>
                </c:pt>
                <c:pt idx="77">
                  <c:v>8.089686788479634</c:v>
                </c:pt>
                <c:pt idx="78">
                  <c:v>8.1189783482445819</c:v>
                </c:pt>
                <c:pt idx="79">
                  <c:v>8.1729904512010787</c:v>
                </c:pt>
                <c:pt idx="80">
                  <c:v>8.2338348146237212</c:v>
                </c:pt>
                <c:pt idx="81">
                  <c:v>8.270159331624674</c:v>
                </c:pt>
                <c:pt idx="82">
                  <c:v>8.4368219679226968</c:v>
                </c:pt>
                <c:pt idx="83">
                  <c:v>8.5127805447830056</c:v>
                </c:pt>
                <c:pt idx="84">
                  <c:v>8.7185923489465686</c:v>
                </c:pt>
                <c:pt idx="85">
                  <c:v>8.7989734906766213</c:v>
                </c:pt>
                <c:pt idx="86">
                  <c:v>8.828627906190686</c:v>
                </c:pt>
                <c:pt idx="87">
                  <c:v>8.8976151016019891</c:v>
                </c:pt>
                <c:pt idx="88">
                  <c:v>8.9502296992053214</c:v>
                </c:pt>
                <c:pt idx="89">
                  <c:v>8.8451943189630011</c:v>
                </c:pt>
                <c:pt idx="90">
                  <c:v>9.0973833656879819</c:v>
                </c:pt>
                <c:pt idx="91">
                  <c:v>9.0911999238650694</c:v>
                </c:pt>
                <c:pt idx="92">
                  <c:v>8.9774473562090815</c:v>
                </c:pt>
                <c:pt idx="93">
                  <c:v>9.2522452054568589</c:v>
                </c:pt>
                <c:pt idx="94">
                  <c:v>9.0964550241960769</c:v>
                </c:pt>
                <c:pt idx="95">
                  <c:v>9.2891842721935554</c:v>
                </c:pt>
                <c:pt idx="96">
                  <c:v>9.1935621122142805</c:v>
                </c:pt>
                <c:pt idx="97">
                  <c:v>9.1787568637224286</c:v>
                </c:pt>
                <c:pt idx="98">
                  <c:v>9.2288742775301245</c:v>
                </c:pt>
                <c:pt idx="99">
                  <c:v>9.2047459816061767</c:v>
                </c:pt>
                <c:pt idx="100">
                  <c:v>9.1492950060229852</c:v>
                </c:pt>
                <c:pt idx="101">
                  <c:v>9.0952694064181507</c:v>
                </c:pt>
                <c:pt idx="102">
                  <c:v>9.0889700320028606</c:v>
                </c:pt>
                <c:pt idx="103">
                  <c:v>9.0878028763059859</c:v>
                </c:pt>
                <c:pt idx="104">
                  <c:v>9.138720781232907</c:v>
                </c:pt>
                <c:pt idx="105">
                  <c:v>9.1087760895048469</c:v>
                </c:pt>
                <c:pt idx="106">
                  <c:v>9.3042019448958673</c:v>
                </c:pt>
                <c:pt idx="107">
                  <c:v>9.467460062405781</c:v>
                </c:pt>
                <c:pt idx="108">
                  <c:v>9.2247222223163696</c:v>
                </c:pt>
                <c:pt idx="109">
                  <c:v>9.3809293554209461</c:v>
                </c:pt>
                <c:pt idx="110">
                  <c:v>9.5012508197339773</c:v>
                </c:pt>
                <c:pt idx="111">
                  <c:v>9.7280513785863612</c:v>
                </c:pt>
                <c:pt idx="112">
                  <c:v>9.8369105726168478</c:v>
                </c:pt>
                <c:pt idx="113">
                  <c:v>9.8755464330507916</c:v>
                </c:pt>
                <c:pt idx="114">
                  <c:v>10.044868558501276</c:v>
                </c:pt>
                <c:pt idx="115">
                  <c:v>10.251157555804228</c:v>
                </c:pt>
                <c:pt idx="116">
                  <c:v>10.482118426556685</c:v>
                </c:pt>
                <c:pt idx="117">
                  <c:v>10.59951806523314</c:v>
                </c:pt>
                <c:pt idx="118">
                  <c:v>10.789240798927965</c:v>
                </c:pt>
                <c:pt idx="119">
                  <c:v>10.977802345591899</c:v>
                </c:pt>
                <c:pt idx="120">
                  <c:v>10.53648588892591</c:v>
                </c:pt>
                <c:pt idx="121">
                  <c:v>10.74520841408726</c:v>
                </c:pt>
                <c:pt idx="122">
                  <c:v>10.961930969477644</c:v>
                </c:pt>
                <c:pt idx="123">
                  <c:v>11.155046425106271</c:v>
                </c:pt>
                <c:pt idx="124">
                  <c:v>11.377125464990273</c:v>
                </c:pt>
                <c:pt idx="125">
                  <c:v>11.657559344374775</c:v>
                </c:pt>
                <c:pt idx="126">
                  <c:v>12.000393045371602</c:v>
                </c:pt>
                <c:pt idx="127">
                  <c:v>12.277864120610671</c:v>
                </c:pt>
                <c:pt idx="128">
                  <c:v>12.430980098891576</c:v>
                </c:pt>
                <c:pt idx="129">
                  <c:v>12.877213339282578</c:v>
                </c:pt>
                <c:pt idx="130">
                  <c:v>12.993818638586392</c:v>
                </c:pt>
                <c:pt idx="131">
                  <c:v>13.164091646645105</c:v>
                </c:pt>
                <c:pt idx="132">
                  <c:v>13.652220034817091</c:v>
                </c:pt>
                <c:pt idx="133">
                  <c:v>14.086328387287798</c:v>
                </c:pt>
                <c:pt idx="134">
                  <c:v>14.339033809179623</c:v>
                </c:pt>
                <c:pt idx="135">
                  <c:v>14.582560948522957</c:v>
                </c:pt>
                <c:pt idx="136">
                  <c:v>14.911048661909666</c:v>
                </c:pt>
                <c:pt idx="137">
                  <c:v>15.410881524610486</c:v>
                </c:pt>
                <c:pt idx="138">
                  <c:v>15.632495511443908</c:v>
                </c:pt>
                <c:pt idx="139">
                  <c:v>15.7274820647142</c:v>
                </c:pt>
                <c:pt idx="140">
                  <c:v>16.013069807323909</c:v>
                </c:pt>
                <c:pt idx="141">
                  <c:v>16.603773291287265</c:v>
                </c:pt>
                <c:pt idx="142">
                  <c:v>16.567970439290448</c:v>
                </c:pt>
                <c:pt idx="143">
                  <c:v>16.725587168013831</c:v>
                </c:pt>
                <c:pt idx="144">
                  <c:v>17.528691540375021</c:v>
                </c:pt>
                <c:pt idx="145">
                  <c:v>17.740797153977045</c:v>
                </c:pt>
                <c:pt idx="146">
                  <c:v>18.085166081159233</c:v>
                </c:pt>
                <c:pt idx="147">
                  <c:v>18.450429614574507</c:v>
                </c:pt>
                <c:pt idx="148">
                  <c:v>19.020981992685378</c:v>
                </c:pt>
                <c:pt idx="149">
                  <c:v>19.356729569126117</c:v>
                </c:pt>
                <c:pt idx="150">
                  <c:v>19.684592862456675</c:v>
                </c:pt>
                <c:pt idx="151">
                  <c:v>20.105890902993263</c:v>
                </c:pt>
                <c:pt idx="152">
                  <c:v>20.495281172974781</c:v>
                </c:pt>
                <c:pt idx="153">
                  <c:v>20.670491486463288</c:v>
                </c:pt>
                <c:pt idx="154">
                  <c:v>20.764672499358799</c:v>
                </c:pt>
                <c:pt idx="155">
                  <c:v>21.195444835605301</c:v>
                </c:pt>
                <c:pt idx="156">
                  <c:v>23.125725700675641</c:v>
                </c:pt>
                <c:pt idx="157">
                  <c:v>23.505262803648289</c:v>
                </c:pt>
                <c:pt idx="158">
                  <c:v>24.014276127223948</c:v>
                </c:pt>
                <c:pt idx="159">
                  <c:v>24.395990088916971</c:v>
                </c:pt>
                <c:pt idx="160">
                  <c:v>24.789292465497006</c:v>
                </c:pt>
                <c:pt idx="161">
                  <c:v>25.21889963503147</c:v>
                </c:pt>
                <c:pt idx="162">
                  <c:v>25.946243466853726</c:v>
                </c:pt>
                <c:pt idx="163">
                  <c:v>26.522090887267893</c:v>
                </c:pt>
                <c:pt idx="164">
                  <c:v>26.866717033373291</c:v>
                </c:pt>
                <c:pt idx="165">
                  <c:v>27.085036896094906</c:v>
                </c:pt>
                <c:pt idx="166">
                  <c:v>27.7189305798322</c:v>
                </c:pt>
                <c:pt idx="167">
                  <c:v>28.05834558918869</c:v>
                </c:pt>
                <c:pt idx="168">
                  <c:v>28.47589045788456</c:v>
                </c:pt>
                <c:pt idx="169">
                  <c:v>28.789844943259485</c:v>
                </c:pt>
                <c:pt idx="170">
                  <c:v>29.333520296764746</c:v>
                </c:pt>
                <c:pt idx="171">
                  <c:v>29.604075065851006</c:v>
                </c:pt>
                <c:pt idx="172">
                  <c:v>29.73848836115905</c:v>
                </c:pt>
                <c:pt idx="173">
                  <c:v>30.018894874824568</c:v>
                </c:pt>
                <c:pt idx="174">
                  <c:v>29.659808555610102</c:v>
                </c:pt>
                <c:pt idx="175">
                  <c:v>30.07310712642958</c:v>
                </c:pt>
                <c:pt idx="176">
                  <c:v>30.740478785679201</c:v>
                </c:pt>
                <c:pt idx="177">
                  <c:v>31.453055206940935</c:v>
                </c:pt>
                <c:pt idx="178">
                  <c:v>31.865143030786736</c:v>
                </c:pt>
                <c:pt idx="179">
                  <c:v>32.535971840527701</c:v>
                </c:pt>
                <c:pt idx="180">
                  <c:v>32.699432714808253</c:v>
                </c:pt>
                <c:pt idx="181">
                  <c:v>33.536717129905654</c:v>
                </c:pt>
                <c:pt idx="182">
                  <c:v>34.420625554499708</c:v>
                </c:pt>
                <c:pt idx="183">
                  <c:v>36.195550460805734</c:v>
                </c:pt>
                <c:pt idx="184">
                  <c:v>36.838353267341226</c:v>
                </c:pt>
                <c:pt idx="185">
                  <c:v>37.992777103888933</c:v>
                </c:pt>
                <c:pt idx="186">
                  <c:v>39.082976005283584</c:v>
                </c:pt>
                <c:pt idx="187">
                  <c:v>39.876112296261525</c:v>
                </c:pt>
                <c:pt idx="188">
                  <c:v>40.590920607336223</c:v>
                </c:pt>
                <c:pt idx="189">
                  <c:v>41.228046782233058</c:v>
                </c:pt>
                <c:pt idx="190">
                  <c:v>42.927306980576553</c:v>
                </c:pt>
                <c:pt idx="191">
                  <c:v>43.2589884858399</c:v>
                </c:pt>
                <c:pt idx="192">
                  <c:v>44.554629384582206</c:v>
                </c:pt>
                <c:pt idx="193">
                  <c:v>45.389651037543089</c:v>
                </c:pt>
                <c:pt idx="194">
                  <c:v>46.27263806428175</c:v>
                </c:pt>
                <c:pt idx="195">
                  <c:v>47.057840934393802</c:v>
                </c:pt>
                <c:pt idx="196">
                  <c:v>48.169337672221992</c:v>
                </c:pt>
                <c:pt idx="197">
                  <c:v>49.138582777350614</c:v>
                </c:pt>
                <c:pt idx="198">
                  <c:v>50.654613790184442</c:v>
                </c:pt>
                <c:pt idx="199">
                  <c:v>51.846249274053022</c:v>
                </c:pt>
                <c:pt idx="200">
                  <c:v>52.846396486990081</c:v>
                </c:pt>
                <c:pt idx="201">
                  <c:v>52.557915624361421</c:v>
                </c:pt>
                <c:pt idx="202">
                  <c:v>53.511494602996486</c:v>
                </c:pt>
                <c:pt idx="203">
                  <c:v>54.448430929956842</c:v>
                </c:pt>
                <c:pt idx="204">
                  <c:v>54.949397799505853</c:v>
                </c:pt>
                <c:pt idx="205">
                  <c:v>55.617257816232481</c:v>
                </c:pt>
                <c:pt idx="206">
                  <c:v>55.932971727292163</c:v>
                </c:pt>
                <c:pt idx="207">
                  <c:v>56.422369322600737</c:v>
                </c:pt>
                <c:pt idx="208">
                  <c:v>57.372433223731854</c:v>
                </c:pt>
                <c:pt idx="209">
                  <c:v>58.730547026310312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C0-4B08-AA8D-10B0353E0ACF}"/>
            </c:ext>
          </c:extLst>
        </c:ser>
        <c:ser>
          <c:idx val="1"/>
          <c:order val="2"/>
          <c:tx>
            <c:strRef>
              <c:f>Data!$C$1</c:f>
              <c:strCache>
                <c:ptCount val="1"/>
              </c:strCache>
            </c:strRef>
          </c:tx>
          <c:spPr>
            <a:ln w="28575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Data!$A$2:$A$211</c:f>
              <c:numCache>
                <c:formatCode>yyyy:mm</c:formatCode>
                <c:ptCount val="21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</c:numCache>
            </c:numRef>
          </c:cat>
          <c:val>
            <c:numRef>
              <c:f>Data!$C$2:$C$211</c:f>
              <c:numCache>
                <c:formatCode>General</c:formatCode>
                <c:ptCount val="2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4C0-4B08-AA8D-10B0353E0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093176"/>
        <c:axId val="398091216"/>
      </c:lineChart>
      <c:dateAx>
        <c:axId val="398093176"/>
        <c:scaling>
          <c:orientation val="minMax"/>
          <c:max val="43282"/>
        </c:scaling>
        <c:delete val="0"/>
        <c:axPos val="b"/>
        <c:numFmt formatCode="yyyy" sourceLinked="0"/>
        <c:majorTickMark val="none"/>
        <c:minorTickMark val="none"/>
        <c:tickLblPos val="low"/>
        <c:spPr>
          <a:ln w="19050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8091216"/>
        <c:crosses val="autoZero"/>
        <c:auto val="1"/>
        <c:lblOffset val="100"/>
        <c:baseTimeUnit val="months"/>
        <c:majorUnit val="24"/>
        <c:majorTimeUnit val="months"/>
        <c:minorUnit val="12"/>
        <c:minorTimeUnit val="months"/>
      </c:dateAx>
      <c:valAx>
        <c:axId val="398091216"/>
        <c:scaling>
          <c:orientation val="minMax"/>
          <c:max val="60"/>
        </c:scaling>
        <c:delete val="0"/>
        <c:axPos val="l"/>
        <c:majorGridlines>
          <c:spPr>
            <a:ln w="1587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 w="3472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8093176"/>
        <c:crosses val="autoZero"/>
        <c:crossBetween val="midCat"/>
      </c:valAx>
      <c:catAx>
        <c:axId val="398095136"/>
        <c:scaling>
          <c:orientation val="minMax"/>
        </c:scaling>
        <c:delete val="1"/>
        <c:axPos val="b"/>
        <c:majorTickMark val="out"/>
        <c:minorTickMark val="none"/>
        <c:tickLblPos val="none"/>
        <c:crossAx val="398094744"/>
        <c:crosses val="autoZero"/>
        <c:auto val="1"/>
        <c:lblAlgn val="ctr"/>
        <c:lblOffset val="100"/>
        <c:noMultiLvlLbl val="0"/>
      </c:catAx>
      <c:valAx>
        <c:axId val="398094744"/>
        <c:scaling>
          <c:orientation val="minMax"/>
          <c:max val="1.004"/>
          <c:min val="-4.0000000000000114E-3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472">
            <a:noFill/>
            <a:prstDash val="solid"/>
          </a:ln>
        </c:spPr>
        <c:crossAx val="398095136"/>
        <c:crosses val="max"/>
        <c:crossBetween val="midCat"/>
      </c:valAx>
      <c:spPr>
        <a:noFill/>
        <a:ln w="3472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1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en-US" sz="1300" dirty="0" smtClean="0"/>
              <a:t>Year-over-year </a:t>
            </a:r>
            <a:r>
              <a:rPr lang="en-US" sz="1300" dirty="0"/>
              <a:t>growth in U.S. real average hourly wages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1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17984077957107"/>
          <c:y val="0.11237437125484284"/>
          <c:w val="0.83113788953176437"/>
          <c:h val="0.79518286916913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alpha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Sheet1!$A$2:$A$137</c:f>
              <c:numCache>
                <c:formatCode>General</c:formatCode>
                <c:ptCount val="136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2008</c:v>
                </c:pt>
                <c:pt idx="11">
                  <c:v>2008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2009</c:v>
                </c:pt>
                <c:pt idx="23">
                  <c:v>2009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2010</c:v>
                </c:pt>
                <c:pt idx="35">
                  <c:v>2010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2012</c:v>
                </c:pt>
                <c:pt idx="59">
                  <c:v>2012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2013</c:v>
                </c:pt>
                <c:pt idx="71">
                  <c:v>2013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2014</c:v>
                </c:pt>
                <c:pt idx="83">
                  <c:v>2014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2015</c:v>
                </c:pt>
                <c:pt idx="95">
                  <c:v>2015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2016</c:v>
                </c:pt>
                <c:pt idx="107">
                  <c:v>2016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2017</c:v>
                </c:pt>
                <c:pt idx="119">
                  <c:v>2017</c:v>
                </c:pt>
                <c:pt idx="120">
                  <c:v>2017</c:v>
                </c:pt>
                <c:pt idx="121">
                  <c:v>2017</c:v>
                </c:pt>
                <c:pt idx="122">
                  <c:v>2017</c:v>
                </c:pt>
                <c:pt idx="123">
                  <c:v>2017</c:v>
                </c:pt>
                <c:pt idx="124">
                  <c:v>2017</c:v>
                </c:pt>
                <c:pt idx="125">
                  <c:v>2017</c:v>
                </c:pt>
                <c:pt idx="126">
                  <c:v>2017</c:v>
                </c:pt>
                <c:pt idx="127">
                  <c:v>2017</c:v>
                </c:pt>
                <c:pt idx="128">
                  <c:v>2017</c:v>
                </c:pt>
                <c:pt idx="129">
                  <c:v>2017</c:v>
                </c:pt>
                <c:pt idx="130">
                  <c:v>2018</c:v>
                </c:pt>
                <c:pt idx="131">
                  <c:v>2018</c:v>
                </c:pt>
                <c:pt idx="132">
                  <c:v>2018</c:v>
                </c:pt>
                <c:pt idx="133">
                  <c:v>2018</c:v>
                </c:pt>
                <c:pt idx="134">
                  <c:v>2018</c:v>
                </c:pt>
              </c:numCache>
            </c:numRef>
          </c:cat>
          <c:val>
            <c:numRef>
              <c:f>Sheet1!$C$2:$C$137</c:f>
              <c:numCache>
                <c:formatCode>General</c:formatCode>
                <c:ptCount val="1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110</c:v>
                </c:pt>
                <c:pt idx="10">
                  <c:v>110</c:v>
                </c:pt>
                <c:pt idx="11">
                  <c:v>110</c:v>
                </c:pt>
                <c:pt idx="12">
                  <c:v>110</c:v>
                </c:pt>
                <c:pt idx="13">
                  <c:v>110</c:v>
                </c:pt>
                <c:pt idx="14">
                  <c:v>110</c:v>
                </c:pt>
                <c:pt idx="15">
                  <c:v>110</c:v>
                </c:pt>
                <c:pt idx="16">
                  <c:v>110</c:v>
                </c:pt>
                <c:pt idx="17">
                  <c:v>110</c:v>
                </c:pt>
                <c:pt idx="18">
                  <c:v>110</c:v>
                </c:pt>
                <c:pt idx="19">
                  <c:v>110</c:v>
                </c:pt>
                <c:pt idx="20">
                  <c:v>110</c:v>
                </c:pt>
                <c:pt idx="21">
                  <c:v>110</c:v>
                </c:pt>
                <c:pt idx="22">
                  <c:v>110</c:v>
                </c:pt>
                <c:pt idx="23">
                  <c:v>110</c:v>
                </c:pt>
                <c:pt idx="24">
                  <c:v>110</c:v>
                </c:pt>
                <c:pt idx="25">
                  <c:v>110</c:v>
                </c:pt>
                <c:pt idx="26">
                  <c:v>110</c:v>
                </c:pt>
                <c:pt idx="27">
                  <c:v>110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</c:numCache>
            </c:numRef>
          </c:val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1-46F2-4932-82AB-0C99CECDC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8088864"/>
        <c:axId val="3980884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0037A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Sheet1!$A$2:$A$137</c:f>
              <c:numCache>
                <c:formatCode>General</c:formatCode>
                <c:ptCount val="136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2008</c:v>
                </c:pt>
                <c:pt idx="11">
                  <c:v>2008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2009</c:v>
                </c:pt>
                <c:pt idx="23">
                  <c:v>2009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2010</c:v>
                </c:pt>
                <c:pt idx="35">
                  <c:v>2010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2011</c:v>
                </c:pt>
                <c:pt idx="47">
                  <c:v>2011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2012</c:v>
                </c:pt>
                <c:pt idx="59">
                  <c:v>2012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2013</c:v>
                </c:pt>
                <c:pt idx="71">
                  <c:v>2013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2014</c:v>
                </c:pt>
                <c:pt idx="83">
                  <c:v>2014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2015</c:v>
                </c:pt>
                <c:pt idx="95">
                  <c:v>2015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2016</c:v>
                </c:pt>
                <c:pt idx="107">
                  <c:v>2016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2017</c:v>
                </c:pt>
                <c:pt idx="119">
                  <c:v>2017</c:v>
                </c:pt>
                <c:pt idx="120">
                  <c:v>2017</c:v>
                </c:pt>
                <c:pt idx="121">
                  <c:v>2017</c:v>
                </c:pt>
                <c:pt idx="122">
                  <c:v>2017</c:v>
                </c:pt>
                <c:pt idx="123">
                  <c:v>2017</c:v>
                </c:pt>
                <c:pt idx="124">
                  <c:v>2017</c:v>
                </c:pt>
                <c:pt idx="125">
                  <c:v>2017</c:v>
                </c:pt>
                <c:pt idx="126">
                  <c:v>2017</c:v>
                </c:pt>
                <c:pt idx="127">
                  <c:v>2017</c:v>
                </c:pt>
                <c:pt idx="128">
                  <c:v>2017</c:v>
                </c:pt>
                <c:pt idx="129">
                  <c:v>2017</c:v>
                </c:pt>
                <c:pt idx="130">
                  <c:v>2018</c:v>
                </c:pt>
                <c:pt idx="131">
                  <c:v>2018</c:v>
                </c:pt>
                <c:pt idx="132">
                  <c:v>2018</c:v>
                </c:pt>
                <c:pt idx="133">
                  <c:v>2018</c:v>
                </c:pt>
                <c:pt idx="134">
                  <c:v>2018</c:v>
                </c:pt>
              </c:numCache>
            </c:numRef>
          </c:cat>
          <c:val>
            <c:numRef>
              <c:f>Sheet1!$B$2:$B$137</c:f>
              <c:numCache>
                <c:formatCode>#0.0</c:formatCode>
                <c:ptCount val="136"/>
                <c:pt idx="0">
                  <c:v>0.6</c:v>
                </c:pt>
                <c:pt idx="1">
                  <c:v>0.5</c:v>
                </c:pt>
                <c:pt idx="2">
                  <c:v>0.8</c:v>
                </c:pt>
                <c:pt idx="3">
                  <c:v>0.9</c:v>
                </c:pt>
                <c:pt idx="4">
                  <c:v>1</c:v>
                </c:pt>
                <c:pt idx="5">
                  <c:v>1.4</c:v>
                </c:pt>
                <c:pt idx="6">
                  <c:v>0.3</c:v>
                </c:pt>
                <c:pt idx="7">
                  <c:v>-0.5</c:v>
                </c:pt>
                <c:pt idx="8">
                  <c:v>-1.3</c:v>
                </c:pt>
                <c:pt idx="9">
                  <c:v>-1.1000000000000001</c:v>
                </c:pt>
                <c:pt idx="10">
                  <c:v>-1.4</c:v>
                </c:pt>
                <c:pt idx="11">
                  <c:v>-1.3</c:v>
                </c:pt>
                <c:pt idx="12">
                  <c:v>-0.9</c:v>
                </c:pt>
                <c:pt idx="13">
                  <c:v>-1</c:v>
                </c:pt>
                <c:pt idx="14">
                  <c:v>-1</c:v>
                </c:pt>
                <c:pt idx="15">
                  <c:v>-2.1</c:v>
                </c:pt>
                <c:pt idx="16">
                  <c:v>-2.4</c:v>
                </c:pt>
                <c:pt idx="17">
                  <c:v>-1.9</c:v>
                </c:pt>
                <c:pt idx="18">
                  <c:v>-1.6</c:v>
                </c:pt>
                <c:pt idx="19">
                  <c:v>-0.4</c:v>
                </c:pt>
                <c:pt idx="20">
                  <c:v>2.4</c:v>
                </c:pt>
                <c:pt idx="21">
                  <c:v>3.6</c:v>
                </c:pt>
                <c:pt idx="22">
                  <c:v>3.7</c:v>
                </c:pt>
                <c:pt idx="23">
                  <c:v>3.4</c:v>
                </c:pt>
                <c:pt idx="24">
                  <c:v>3.7</c:v>
                </c:pt>
                <c:pt idx="25">
                  <c:v>4</c:v>
                </c:pt>
                <c:pt idx="26">
                  <c:v>4</c:v>
                </c:pt>
                <c:pt idx="27">
                  <c:v>4.0999999999999996</c:v>
                </c:pt>
                <c:pt idx="28">
                  <c:v>4.8</c:v>
                </c:pt>
                <c:pt idx="29">
                  <c:v>4</c:v>
                </c:pt>
                <c:pt idx="30">
                  <c:v>3.8</c:v>
                </c:pt>
                <c:pt idx="31">
                  <c:v>2.7</c:v>
                </c:pt>
                <c:pt idx="32">
                  <c:v>0.2</c:v>
                </c:pt>
                <c:pt idx="33">
                  <c:v>-0.9</c:v>
                </c:pt>
                <c:pt idx="34">
                  <c:v>-0.5</c:v>
                </c:pt>
                <c:pt idx="35">
                  <c:v>0</c:v>
                </c:pt>
                <c:pt idx="36">
                  <c:v>-0.5</c:v>
                </c:pt>
                <c:pt idx="37">
                  <c:v>-0.4</c:v>
                </c:pt>
                <c:pt idx="38">
                  <c:v>-0.1</c:v>
                </c:pt>
                <c:pt idx="39">
                  <c:v>0.6</c:v>
                </c:pt>
                <c:pt idx="40">
                  <c:v>0.5</c:v>
                </c:pt>
                <c:pt idx="41">
                  <c:v>0.6</c:v>
                </c:pt>
                <c:pt idx="42">
                  <c:v>0.8</c:v>
                </c:pt>
                <c:pt idx="43">
                  <c:v>0.8</c:v>
                </c:pt>
                <c:pt idx="44">
                  <c:v>0.8</c:v>
                </c:pt>
                <c:pt idx="45">
                  <c:v>0.4</c:v>
                </c:pt>
                <c:pt idx="46">
                  <c:v>0.3</c:v>
                </c:pt>
                <c:pt idx="47">
                  <c:v>-0.3</c:v>
                </c:pt>
                <c:pt idx="48">
                  <c:v>-0.8</c:v>
                </c:pt>
                <c:pt idx="49">
                  <c:v>-1.2</c:v>
                </c:pt>
                <c:pt idx="50">
                  <c:v>-1.4</c:v>
                </c:pt>
                <c:pt idx="51">
                  <c:v>-1.3</c:v>
                </c:pt>
                <c:pt idx="52">
                  <c:v>-1.3</c:v>
                </c:pt>
                <c:pt idx="53">
                  <c:v>-1.7</c:v>
                </c:pt>
                <c:pt idx="54">
                  <c:v>-1.8</c:v>
                </c:pt>
                <c:pt idx="55">
                  <c:v>-1.3</c:v>
                </c:pt>
                <c:pt idx="56">
                  <c:v>-1.4</c:v>
                </c:pt>
                <c:pt idx="57">
                  <c:v>-1.1000000000000001</c:v>
                </c:pt>
                <c:pt idx="58">
                  <c:v>-1.3</c:v>
                </c:pt>
                <c:pt idx="59">
                  <c:v>-1.1000000000000001</c:v>
                </c:pt>
                <c:pt idx="60">
                  <c:v>-0.4</c:v>
                </c:pt>
                <c:pt idx="61">
                  <c:v>-0.2</c:v>
                </c:pt>
                <c:pt idx="62">
                  <c:v>0</c:v>
                </c:pt>
                <c:pt idx="63">
                  <c:v>0.3</c:v>
                </c:pt>
                <c:pt idx="64">
                  <c:v>0.3</c:v>
                </c:pt>
                <c:pt idx="65">
                  <c:v>0.2</c:v>
                </c:pt>
                <c:pt idx="66">
                  <c:v>0</c:v>
                </c:pt>
                <c:pt idx="67">
                  <c:v>-0.7</c:v>
                </c:pt>
                <c:pt idx="68">
                  <c:v>0.1</c:v>
                </c:pt>
                <c:pt idx="69">
                  <c:v>0.4</c:v>
                </c:pt>
                <c:pt idx="70">
                  <c:v>0.4</c:v>
                </c:pt>
                <c:pt idx="71">
                  <c:v>0.1</c:v>
                </c:pt>
                <c:pt idx="72">
                  <c:v>0.4</c:v>
                </c:pt>
                <c:pt idx="73">
                  <c:v>0.9</c:v>
                </c:pt>
                <c:pt idx="74">
                  <c:v>0.7</c:v>
                </c:pt>
                <c:pt idx="75">
                  <c:v>0.4</c:v>
                </c:pt>
                <c:pt idx="76">
                  <c:v>0.2</c:v>
                </c:pt>
                <c:pt idx="77">
                  <c:v>0.7</c:v>
                </c:pt>
                <c:pt idx="78">
                  <c:v>1</c:v>
                </c:pt>
                <c:pt idx="79">
                  <c:v>1.4</c:v>
                </c:pt>
                <c:pt idx="80">
                  <c:v>1</c:v>
                </c:pt>
                <c:pt idx="81">
                  <c:v>0.4</c:v>
                </c:pt>
                <c:pt idx="82">
                  <c:v>0.4</c:v>
                </c:pt>
                <c:pt idx="83">
                  <c:v>1.2</c:v>
                </c:pt>
                <c:pt idx="84">
                  <c:v>0.5</c:v>
                </c:pt>
                <c:pt idx="85">
                  <c:v>-0.1</c:v>
                </c:pt>
                <c:pt idx="86">
                  <c:v>0</c:v>
                </c:pt>
                <c:pt idx="87">
                  <c:v>0</c:v>
                </c:pt>
                <c:pt idx="88">
                  <c:v>0.1</c:v>
                </c:pt>
                <c:pt idx="89">
                  <c:v>0.5</c:v>
                </c:pt>
                <c:pt idx="90">
                  <c:v>0.5</c:v>
                </c:pt>
                <c:pt idx="91">
                  <c:v>0.4</c:v>
                </c:pt>
                <c:pt idx="92">
                  <c:v>0.8</c:v>
                </c:pt>
                <c:pt idx="93">
                  <c:v>1.3</c:v>
                </c:pt>
                <c:pt idx="94">
                  <c:v>2.4</c:v>
                </c:pt>
                <c:pt idx="95">
                  <c:v>2</c:v>
                </c:pt>
                <c:pt idx="96">
                  <c:v>2.2000000000000002</c:v>
                </c:pt>
                <c:pt idx="97">
                  <c:v>2.4</c:v>
                </c:pt>
                <c:pt idx="98">
                  <c:v>2.2999999999999998</c:v>
                </c:pt>
                <c:pt idx="99">
                  <c:v>1.9</c:v>
                </c:pt>
                <c:pt idx="100">
                  <c:v>1.9</c:v>
                </c:pt>
                <c:pt idx="101">
                  <c:v>2</c:v>
                </c:pt>
                <c:pt idx="102">
                  <c:v>2.2000000000000002</c:v>
                </c:pt>
                <c:pt idx="103">
                  <c:v>2.4</c:v>
                </c:pt>
                <c:pt idx="104">
                  <c:v>2</c:v>
                </c:pt>
                <c:pt idx="105">
                  <c:v>1.9</c:v>
                </c:pt>
                <c:pt idx="106">
                  <c:v>1.1000000000000001</c:v>
                </c:pt>
                <c:pt idx="107">
                  <c:v>1.3</c:v>
                </c:pt>
                <c:pt idx="108">
                  <c:v>1.6</c:v>
                </c:pt>
                <c:pt idx="109">
                  <c:v>1.4</c:v>
                </c:pt>
                <c:pt idx="110">
                  <c:v>1.3</c:v>
                </c:pt>
                <c:pt idx="111">
                  <c:v>1.5</c:v>
                </c:pt>
                <c:pt idx="112">
                  <c:v>1.9</c:v>
                </c:pt>
                <c:pt idx="113">
                  <c:v>1.3</c:v>
                </c:pt>
                <c:pt idx="114">
                  <c:v>1.1000000000000001</c:v>
                </c:pt>
                <c:pt idx="115">
                  <c:v>1</c:v>
                </c:pt>
                <c:pt idx="116">
                  <c:v>0.8</c:v>
                </c:pt>
                <c:pt idx="117">
                  <c:v>0.6</c:v>
                </c:pt>
                <c:pt idx="118">
                  <c:v>-0.1</c:v>
                </c:pt>
                <c:pt idx="119">
                  <c:v>0</c:v>
                </c:pt>
                <c:pt idx="120">
                  <c:v>0.1</c:v>
                </c:pt>
                <c:pt idx="121">
                  <c:v>0.3</c:v>
                </c:pt>
                <c:pt idx="122">
                  <c:v>0.7</c:v>
                </c:pt>
                <c:pt idx="123">
                  <c:v>0.8</c:v>
                </c:pt>
                <c:pt idx="124">
                  <c:v>0.7</c:v>
                </c:pt>
                <c:pt idx="125">
                  <c:v>0.7</c:v>
                </c:pt>
                <c:pt idx="126">
                  <c:v>0.6</c:v>
                </c:pt>
                <c:pt idx="127">
                  <c:v>0.2</c:v>
                </c:pt>
                <c:pt idx="128">
                  <c:v>0.3</c:v>
                </c:pt>
                <c:pt idx="129">
                  <c:v>0.6</c:v>
                </c:pt>
                <c:pt idx="130">
                  <c:v>0.7</c:v>
                </c:pt>
                <c:pt idx="131">
                  <c:v>0.3</c:v>
                </c:pt>
                <c:pt idx="132">
                  <c:v>0.3</c:v>
                </c:pt>
                <c:pt idx="133">
                  <c:v>0.2</c:v>
                </c:pt>
                <c:pt idx="13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F2-4932-82AB-0C99CECDC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095920"/>
        <c:axId val="39809356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Sheet1!$A$2:$A$137</c15:sqref>
                        </c15:formulaRef>
                      </c:ext>
                    </c:extLst>
                    <c:numCache>
                      <c:formatCode>General</c:formatCode>
                      <c:ptCount val="136"/>
                      <c:pt idx="0">
                        <c:v>2007</c:v>
                      </c:pt>
                      <c:pt idx="1">
                        <c:v>2007</c:v>
                      </c:pt>
                      <c:pt idx="2">
                        <c:v>2007</c:v>
                      </c:pt>
                      <c:pt idx="3">
                        <c:v>2007</c:v>
                      </c:pt>
                      <c:pt idx="4">
                        <c:v>2007</c:v>
                      </c:pt>
                      <c:pt idx="5">
                        <c:v>2007</c:v>
                      </c:pt>
                      <c:pt idx="6">
                        <c:v>2007</c:v>
                      </c:pt>
                      <c:pt idx="7">
                        <c:v>2007</c:v>
                      </c:pt>
                      <c:pt idx="8">
                        <c:v>2007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2008</c:v>
                      </c:pt>
                      <c:pt idx="12">
                        <c:v>2008</c:v>
                      </c:pt>
                      <c:pt idx="13">
                        <c:v>2008</c:v>
                      </c:pt>
                      <c:pt idx="14">
                        <c:v>2008</c:v>
                      </c:pt>
                      <c:pt idx="15">
                        <c:v>2008</c:v>
                      </c:pt>
                      <c:pt idx="16">
                        <c:v>2008</c:v>
                      </c:pt>
                      <c:pt idx="17">
                        <c:v>2008</c:v>
                      </c:pt>
                      <c:pt idx="18">
                        <c:v>2008</c:v>
                      </c:pt>
                      <c:pt idx="19">
                        <c:v>2008</c:v>
                      </c:pt>
                      <c:pt idx="20">
                        <c:v>2008</c:v>
                      </c:pt>
                      <c:pt idx="21">
                        <c:v>2008</c:v>
                      </c:pt>
                      <c:pt idx="22">
                        <c:v>2009</c:v>
                      </c:pt>
                      <c:pt idx="23">
                        <c:v>2009</c:v>
                      </c:pt>
                      <c:pt idx="24">
                        <c:v>2009</c:v>
                      </c:pt>
                      <c:pt idx="25">
                        <c:v>2009</c:v>
                      </c:pt>
                      <c:pt idx="26">
                        <c:v>2009</c:v>
                      </c:pt>
                      <c:pt idx="27">
                        <c:v>2009</c:v>
                      </c:pt>
                      <c:pt idx="28">
                        <c:v>2009</c:v>
                      </c:pt>
                      <c:pt idx="29">
                        <c:v>2009</c:v>
                      </c:pt>
                      <c:pt idx="30">
                        <c:v>2009</c:v>
                      </c:pt>
                      <c:pt idx="31">
                        <c:v>2009</c:v>
                      </c:pt>
                      <c:pt idx="32">
                        <c:v>2009</c:v>
                      </c:pt>
                      <c:pt idx="33">
                        <c:v>2009</c:v>
                      </c:pt>
                      <c:pt idx="34">
                        <c:v>2010</c:v>
                      </c:pt>
                      <c:pt idx="35">
                        <c:v>2010</c:v>
                      </c:pt>
                      <c:pt idx="36">
                        <c:v>2010</c:v>
                      </c:pt>
                      <c:pt idx="37">
                        <c:v>2010</c:v>
                      </c:pt>
                      <c:pt idx="38">
                        <c:v>2010</c:v>
                      </c:pt>
                      <c:pt idx="39">
                        <c:v>2010</c:v>
                      </c:pt>
                      <c:pt idx="40">
                        <c:v>2010</c:v>
                      </c:pt>
                      <c:pt idx="41">
                        <c:v>2010</c:v>
                      </c:pt>
                      <c:pt idx="42">
                        <c:v>2010</c:v>
                      </c:pt>
                      <c:pt idx="43">
                        <c:v>2010</c:v>
                      </c:pt>
                      <c:pt idx="44">
                        <c:v>2010</c:v>
                      </c:pt>
                      <c:pt idx="45">
                        <c:v>2010</c:v>
                      </c:pt>
                      <c:pt idx="46">
                        <c:v>2011</c:v>
                      </c:pt>
                      <c:pt idx="47">
                        <c:v>2011</c:v>
                      </c:pt>
                      <c:pt idx="48">
                        <c:v>2011</c:v>
                      </c:pt>
                      <c:pt idx="49">
                        <c:v>2011</c:v>
                      </c:pt>
                      <c:pt idx="50">
                        <c:v>2011</c:v>
                      </c:pt>
                      <c:pt idx="51">
                        <c:v>2011</c:v>
                      </c:pt>
                      <c:pt idx="52">
                        <c:v>2011</c:v>
                      </c:pt>
                      <c:pt idx="53">
                        <c:v>2011</c:v>
                      </c:pt>
                      <c:pt idx="54">
                        <c:v>2011</c:v>
                      </c:pt>
                      <c:pt idx="55">
                        <c:v>2011</c:v>
                      </c:pt>
                      <c:pt idx="56">
                        <c:v>2011</c:v>
                      </c:pt>
                      <c:pt idx="57">
                        <c:v>2011</c:v>
                      </c:pt>
                      <c:pt idx="58">
                        <c:v>2012</c:v>
                      </c:pt>
                      <c:pt idx="59">
                        <c:v>2012</c:v>
                      </c:pt>
                      <c:pt idx="60">
                        <c:v>2012</c:v>
                      </c:pt>
                      <c:pt idx="61">
                        <c:v>2012</c:v>
                      </c:pt>
                      <c:pt idx="62">
                        <c:v>2012</c:v>
                      </c:pt>
                      <c:pt idx="63">
                        <c:v>2012</c:v>
                      </c:pt>
                      <c:pt idx="64">
                        <c:v>2012</c:v>
                      </c:pt>
                      <c:pt idx="65">
                        <c:v>2012</c:v>
                      </c:pt>
                      <c:pt idx="66">
                        <c:v>2012</c:v>
                      </c:pt>
                      <c:pt idx="67">
                        <c:v>2012</c:v>
                      </c:pt>
                      <c:pt idx="68">
                        <c:v>2012</c:v>
                      </c:pt>
                      <c:pt idx="69">
                        <c:v>2012</c:v>
                      </c:pt>
                      <c:pt idx="70">
                        <c:v>2013</c:v>
                      </c:pt>
                      <c:pt idx="71">
                        <c:v>2013</c:v>
                      </c:pt>
                      <c:pt idx="72">
                        <c:v>2013</c:v>
                      </c:pt>
                      <c:pt idx="73">
                        <c:v>2013</c:v>
                      </c:pt>
                      <c:pt idx="74">
                        <c:v>2013</c:v>
                      </c:pt>
                      <c:pt idx="75">
                        <c:v>2013</c:v>
                      </c:pt>
                      <c:pt idx="76">
                        <c:v>2013</c:v>
                      </c:pt>
                      <c:pt idx="77">
                        <c:v>2013</c:v>
                      </c:pt>
                      <c:pt idx="78">
                        <c:v>2013</c:v>
                      </c:pt>
                      <c:pt idx="79">
                        <c:v>2013</c:v>
                      </c:pt>
                      <c:pt idx="80">
                        <c:v>2013</c:v>
                      </c:pt>
                      <c:pt idx="81">
                        <c:v>2013</c:v>
                      </c:pt>
                      <c:pt idx="82">
                        <c:v>2014</c:v>
                      </c:pt>
                      <c:pt idx="83">
                        <c:v>2014</c:v>
                      </c:pt>
                      <c:pt idx="84">
                        <c:v>2014</c:v>
                      </c:pt>
                      <c:pt idx="85">
                        <c:v>2014</c:v>
                      </c:pt>
                      <c:pt idx="86">
                        <c:v>2014</c:v>
                      </c:pt>
                      <c:pt idx="87">
                        <c:v>2014</c:v>
                      </c:pt>
                      <c:pt idx="88">
                        <c:v>2014</c:v>
                      </c:pt>
                      <c:pt idx="89">
                        <c:v>2014</c:v>
                      </c:pt>
                      <c:pt idx="90">
                        <c:v>2014</c:v>
                      </c:pt>
                      <c:pt idx="91">
                        <c:v>2014</c:v>
                      </c:pt>
                      <c:pt idx="92">
                        <c:v>2014</c:v>
                      </c:pt>
                      <c:pt idx="93">
                        <c:v>2014</c:v>
                      </c:pt>
                      <c:pt idx="94">
                        <c:v>2015</c:v>
                      </c:pt>
                      <c:pt idx="95">
                        <c:v>2015</c:v>
                      </c:pt>
                      <c:pt idx="96">
                        <c:v>2015</c:v>
                      </c:pt>
                      <c:pt idx="97">
                        <c:v>2015</c:v>
                      </c:pt>
                      <c:pt idx="98">
                        <c:v>2015</c:v>
                      </c:pt>
                      <c:pt idx="99">
                        <c:v>2015</c:v>
                      </c:pt>
                      <c:pt idx="100">
                        <c:v>2015</c:v>
                      </c:pt>
                      <c:pt idx="101">
                        <c:v>2015</c:v>
                      </c:pt>
                      <c:pt idx="102">
                        <c:v>2015</c:v>
                      </c:pt>
                      <c:pt idx="103">
                        <c:v>2015</c:v>
                      </c:pt>
                      <c:pt idx="104">
                        <c:v>2015</c:v>
                      </c:pt>
                      <c:pt idx="105">
                        <c:v>2015</c:v>
                      </c:pt>
                      <c:pt idx="106">
                        <c:v>2016</c:v>
                      </c:pt>
                      <c:pt idx="107">
                        <c:v>2016</c:v>
                      </c:pt>
                      <c:pt idx="108">
                        <c:v>2016</c:v>
                      </c:pt>
                      <c:pt idx="109">
                        <c:v>2016</c:v>
                      </c:pt>
                      <c:pt idx="110">
                        <c:v>2016</c:v>
                      </c:pt>
                      <c:pt idx="111">
                        <c:v>2016</c:v>
                      </c:pt>
                      <c:pt idx="112">
                        <c:v>2016</c:v>
                      </c:pt>
                      <c:pt idx="113">
                        <c:v>2016</c:v>
                      </c:pt>
                      <c:pt idx="114">
                        <c:v>2016</c:v>
                      </c:pt>
                      <c:pt idx="115">
                        <c:v>2016</c:v>
                      </c:pt>
                      <c:pt idx="116">
                        <c:v>2016</c:v>
                      </c:pt>
                      <c:pt idx="117">
                        <c:v>2016</c:v>
                      </c:pt>
                      <c:pt idx="118">
                        <c:v>2017</c:v>
                      </c:pt>
                      <c:pt idx="119">
                        <c:v>2017</c:v>
                      </c:pt>
                      <c:pt idx="120">
                        <c:v>2017</c:v>
                      </c:pt>
                      <c:pt idx="121">
                        <c:v>2017</c:v>
                      </c:pt>
                      <c:pt idx="122">
                        <c:v>2017</c:v>
                      </c:pt>
                      <c:pt idx="123">
                        <c:v>2017</c:v>
                      </c:pt>
                      <c:pt idx="124">
                        <c:v>2017</c:v>
                      </c:pt>
                      <c:pt idx="125">
                        <c:v>2017</c:v>
                      </c:pt>
                      <c:pt idx="126">
                        <c:v>2017</c:v>
                      </c:pt>
                      <c:pt idx="127">
                        <c:v>2017</c:v>
                      </c:pt>
                      <c:pt idx="128">
                        <c:v>2017</c:v>
                      </c:pt>
                      <c:pt idx="129">
                        <c:v>2017</c:v>
                      </c:pt>
                      <c:pt idx="130">
                        <c:v>2018</c:v>
                      </c:pt>
                      <c:pt idx="131">
                        <c:v>2018</c:v>
                      </c:pt>
                      <c:pt idx="132">
                        <c:v>2018</c:v>
                      </c:pt>
                      <c:pt idx="133">
                        <c:v>2018</c:v>
                      </c:pt>
                      <c:pt idx="134">
                        <c:v>2018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Sheet1!$D$2:$D$137</c15:sqref>
                        </c15:formulaRef>
                      </c:ext>
                    </c:extLst>
                    <c:numCache>
                      <c:formatCode>General</c:formatCode>
                      <c:ptCount val="136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46F2-4932-82AB-0C99CECDCD10}"/>
                  </c:ext>
                </c:extLst>
              </c15:ser>
            </c15:filteredLineSeries>
          </c:ext>
        </c:extLst>
      </c:lineChart>
      <c:catAx>
        <c:axId val="39809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98093568"/>
        <c:crosses val="autoZero"/>
        <c:auto val="1"/>
        <c:lblAlgn val="ctr"/>
        <c:lblOffset val="100"/>
        <c:tickLblSkip val="14"/>
        <c:tickMarkSkip val="24"/>
        <c:noMultiLvlLbl val="0"/>
      </c:catAx>
      <c:valAx>
        <c:axId val="39809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98095920"/>
        <c:crosses val="autoZero"/>
        <c:crossBetween val="between"/>
      </c:valAx>
      <c:valAx>
        <c:axId val="398088472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98088864"/>
        <c:crosses val="max"/>
        <c:crossBetween val="between"/>
      </c:valAx>
      <c:catAx>
        <c:axId val="398088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088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="1">
          <a:solidFill>
            <a:schemeClr val="tx1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Exports,</a:t>
            </a:r>
            <a:r>
              <a:rPr lang="en-US" sz="1400" baseline="0" dirty="0" smtClean="0"/>
              <a:t> Year-over-Year Growth</a:t>
            </a:r>
            <a:endParaRPr lang="en-US" sz="1400" dirty="0"/>
          </a:p>
        </c:rich>
      </c:tx>
      <c:layout>
        <c:manualLayout>
          <c:xMode val="edge"/>
          <c:yMode val="edge"/>
          <c:x val="0.27822007303434898"/>
          <c:y val="1.4447717237924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52835786830995"/>
          <c:y val="0.1094053864035382"/>
          <c:w val="0.85494821978774393"/>
          <c:h val="0.7188244427162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Wasington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Sheet1!$A$2:$A$30</c:f>
              <c:numCache>
                <c:formatCode>General</c:formatCode>
                <c:ptCount val="29"/>
                <c:pt idx="0">
                  <c:v>2011</c:v>
                </c:pt>
                <c:pt idx="1">
                  <c:v>2011</c:v>
                </c:pt>
                <c:pt idx="2">
                  <c:v>2011</c:v>
                </c:pt>
                <c:pt idx="3">
                  <c:v>2011</c:v>
                </c:pt>
                <c:pt idx="4">
                  <c:v>2012</c:v>
                </c:pt>
                <c:pt idx="5">
                  <c:v>2012</c:v>
                </c:pt>
                <c:pt idx="6">
                  <c:v>2012</c:v>
                </c:pt>
                <c:pt idx="7">
                  <c:v>2012</c:v>
                </c:pt>
                <c:pt idx="8">
                  <c:v>2013</c:v>
                </c:pt>
                <c:pt idx="9">
                  <c:v>2013</c:v>
                </c:pt>
                <c:pt idx="10">
                  <c:v>2013</c:v>
                </c:pt>
                <c:pt idx="11">
                  <c:v>2013</c:v>
                </c:pt>
                <c:pt idx="12">
                  <c:v>2014</c:v>
                </c:pt>
                <c:pt idx="13">
                  <c:v>2014</c:v>
                </c:pt>
                <c:pt idx="14">
                  <c:v>2014</c:v>
                </c:pt>
                <c:pt idx="15">
                  <c:v>2014</c:v>
                </c:pt>
                <c:pt idx="16">
                  <c:v>2015</c:v>
                </c:pt>
                <c:pt idx="17">
                  <c:v>2015</c:v>
                </c:pt>
                <c:pt idx="18">
                  <c:v>2015</c:v>
                </c:pt>
                <c:pt idx="19">
                  <c:v>2015</c:v>
                </c:pt>
                <c:pt idx="20">
                  <c:v>2016</c:v>
                </c:pt>
                <c:pt idx="21">
                  <c:v>2016</c:v>
                </c:pt>
                <c:pt idx="22">
                  <c:v>2016</c:v>
                </c:pt>
                <c:pt idx="23">
                  <c:v>2016</c:v>
                </c:pt>
                <c:pt idx="24">
                  <c:v>2017</c:v>
                </c:pt>
                <c:pt idx="25">
                  <c:v>2017</c:v>
                </c:pt>
                <c:pt idx="26">
                  <c:v>2017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12.122418802197155</c:v>
                </c:pt>
                <c:pt idx="1">
                  <c:v>32.435071947908646</c:v>
                </c:pt>
                <c:pt idx="2">
                  <c:v>29.396899401638056</c:v>
                </c:pt>
                <c:pt idx="3">
                  <c:v>14.560569381817622</c:v>
                </c:pt>
                <c:pt idx="4">
                  <c:v>25.290672695098081</c:v>
                </c:pt>
                <c:pt idx="5">
                  <c:v>7.8796399117339488</c:v>
                </c:pt>
                <c:pt idx="6">
                  <c:v>19.705874597272445</c:v>
                </c:pt>
                <c:pt idx="7">
                  <c:v>15.100069824997519</c:v>
                </c:pt>
                <c:pt idx="8">
                  <c:v>5.3596919852366032</c:v>
                </c:pt>
                <c:pt idx="9">
                  <c:v>14.537159099766228</c:v>
                </c:pt>
                <c:pt idx="10">
                  <c:v>5.2702927845061476</c:v>
                </c:pt>
                <c:pt idx="11">
                  <c:v>7.0975446239303741</c:v>
                </c:pt>
                <c:pt idx="12">
                  <c:v>11.848412572009437</c:v>
                </c:pt>
                <c:pt idx="13">
                  <c:v>11.655159050120156</c:v>
                </c:pt>
                <c:pt idx="14">
                  <c:v>9.3184050279005994</c:v>
                </c:pt>
                <c:pt idx="15">
                  <c:v>11.010300339382372</c:v>
                </c:pt>
                <c:pt idx="16">
                  <c:v>0.27441358981015185</c:v>
                </c:pt>
                <c:pt idx="17">
                  <c:v>-0.46669206610268077</c:v>
                </c:pt>
                <c:pt idx="18">
                  <c:v>-5.7518147400978155</c:v>
                </c:pt>
                <c:pt idx="19">
                  <c:v>-11.389527409333667</c:v>
                </c:pt>
                <c:pt idx="20">
                  <c:v>-15.854537084848651</c:v>
                </c:pt>
                <c:pt idx="21">
                  <c:v>-8.3646991356524971</c:v>
                </c:pt>
                <c:pt idx="22">
                  <c:v>-2.7174041991951836</c:v>
                </c:pt>
                <c:pt idx="23">
                  <c:v>-4.6826284223479897</c:v>
                </c:pt>
                <c:pt idx="24">
                  <c:v>-5.2039124079002574</c:v>
                </c:pt>
                <c:pt idx="25">
                  <c:v>-3.4308263196723421</c:v>
                </c:pt>
                <c:pt idx="26">
                  <c:v>-5.2305385703509844</c:v>
                </c:pt>
                <c:pt idx="27">
                  <c:v>0.62643910829580651</c:v>
                </c:pt>
                <c:pt idx="28">
                  <c:v>3.8637420396435029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7C-4F4C-94D4-6FCBE9351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5"/>
        <c:axId val="395379728"/>
        <c:axId val="39394160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1750" cap="rnd">
              <a:solidFill>
                <a:srgbClr val="0037A4"/>
              </a:solidFill>
              <a:round/>
            </a:ln>
            <a:effectLst/>
          </c:spPr>
          <c:marker>
            <c:symbol val="none"/>
          </c:marker>
          <c:val>
            <c:numRef>
              <c:f>Sheet1!$C$2:$C$30</c:f>
              <c:numCache>
                <c:formatCode>General</c:formatCode>
                <c:ptCount val="29"/>
                <c:pt idx="0">
                  <c:v>18.34587358879849</c:v>
                </c:pt>
                <c:pt idx="1">
                  <c:v>18.468926041020705</c:v>
                </c:pt>
                <c:pt idx="2">
                  <c:v>17.394707208970317</c:v>
                </c:pt>
                <c:pt idx="3">
                  <c:v>10.326052428078135</c:v>
                </c:pt>
                <c:pt idx="4">
                  <c:v>8.5984839428265616</c:v>
                </c:pt>
                <c:pt idx="5">
                  <c:v>4.8046078102808476</c:v>
                </c:pt>
                <c:pt idx="6">
                  <c:v>1.1295985393366514</c:v>
                </c:pt>
                <c:pt idx="7">
                  <c:v>2.84920809479976</c:v>
                </c:pt>
                <c:pt idx="8">
                  <c:v>0.37929992928940059</c:v>
                </c:pt>
                <c:pt idx="9">
                  <c:v>1.4713632278022581</c:v>
                </c:pt>
                <c:pt idx="10">
                  <c:v>2.6414482238590775</c:v>
                </c:pt>
                <c:pt idx="11">
                  <c:v>3.927456726046552</c:v>
                </c:pt>
                <c:pt idx="12">
                  <c:v>2.4592669596891437</c:v>
                </c:pt>
                <c:pt idx="13">
                  <c:v>3.4446966043893079</c:v>
                </c:pt>
                <c:pt idx="14">
                  <c:v>4.2186685157260539</c:v>
                </c:pt>
                <c:pt idx="15">
                  <c:v>0.94632743082436743</c:v>
                </c:pt>
                <c:pt idx="16">
                  <c:v>-5.0350867024824053</c:v>
                </c:pt>
                <c:pt idx="17">
                  <c:v>-5.5940505656336237</c:v>
                </c:pt>
                <c:pt idx="18">
                  <c:v>-8.0826857792471003</c:v>
                </c:pt>
                <c:pt idx="19">
                  <c:v>-10.410183232532733</c:v>
                </c:pt>
                <c:pt idx="20">
                  <c:v>-6.9642084236219537</c:v>
                </c:pt>
                <c:pt idx="21">
                  <c:v>-6.2668191182440269</c:v>
                </c:pt>
                <c:pt idx="22">
                  <c:v>-2.4290745551660331</c:v>
                </c:pt>
                <c:pt idx="23">
                  <c:v>1.8831104784973407</c:v>
                </c:pt>
                <c:pt idx="24">
                  <c:v>7.4393216704428555</c:v>
                </c:pt>
                <c:pt idx="25">
                  <c:v>5.7728945671249754</c:v>
                </c:pt>
                <c:pt idx="26">
                  <c:v>5.1589279130423327</c:v>
                </c:pt>
                <c:pt idx="27">
                  <c:v>7.8716275179801176</c:v>
                </c:pt>
                <c:pt idx="28">
                  <c:v>8.0231029716173463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F37-40F7-A2A4-968E242EA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9728"/>
        <c:axId val="393941608"/>
      </c:lineChart>
      <c:catAx>
        <c:axId val="3953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941608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393941608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rgbClr val="C0C0C0"/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0.56748</cdr:x>
      <cdr:y>0.16917</cdr:y>
    </cdr:from>
    <cdr:to>
      <cdr:x>0.72237</cdr:x>
      <cdr:y>0.23233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78245" y="755494"/>
          <a:ext cx="1085841" cy="282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002060"/>
              </a:solidFill>
            </a:rPr>
            <a:t>Forecast</a:t>
          </a:r>
          <a:endParaRPr lang="en-US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0.5858</cdr:x>
      <cdr:y>0.23269</cdr:y>
    </cdr:from>
    <cdr:to>
      <cdr:x>0.68566</cdr:x>
      <cdr:y>0.23304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4106689" y="1039172"/>
          <a:ext cx="700058" cy="1563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2060"/>
          </a:solidFill>
          <a:tailEnd type="triangle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0.10519</cdr:x>
      <cdr:y>0.63117</cdr:y>
    </cdr:from>
    <cdr:to>
      <cdr:x>0.2001</cdr:x>
      <cdr:y>0.68975</cdr:y>
    </cdr:to>
    <cdr:sp macro="" textlink="">
      <cdr:nvSpPr>
        <cdr:cNvPr id="4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7422" y="2818748"/>
          <a:ext cx="66539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b="1" dirty="0" smtClean="0">
              <a:latin typeface="Verdana" pitchFamily="34" charset="0"/>
            </a:rPr>
            <a:t>8.2</a:t>
          </a:r>
          <a:r>
            <a:rPr lang="en-US" sz="1100" b="1" dirty="0" smtClean="0">
              <a:latin typeface="Verdana" pitchFamily="34" charset="0"/>
            </a:rPr>
            <a:t>%</a:t>
          </a:r>
          <a:endParaRPr lang="en-US" sz="1100" b="1" dirty="0">
            <a:latin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0.32345</cdr:x>
      <cdr:y>0.35815</cdr:y>
    </cdr:from>
    <cdr:to>
      <cdr:x>0.41831</cdr:x>
      <cdr:y>0.41595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267527" y="1620982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79%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0.41897</cdr:x>
      <cdr:y>0.25713</cdr:y>
    </cdr:from>
    <cdr:to>
      <cdr:x>0.51383</cdr:x>
      <cdr:y>0.31494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2937163" y="1163782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20%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0.52767</cdr:x>
      <cdr:y>0.2153</cdr:y>
    </cdr:from>
    <cdr:to>
      <cdr:x>0.62253</cdr:x>
      <cdr:y>0.2731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3699163" y="974437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8%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0.71673</cdr:x>
      <cdr:y>0.19795</cdr:y>
    </cdr:from>
    <cdr:to>
      <cdr:x>0.81159</cdr:x>
      <cdr:y>0.25576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5024581" y="895928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>
              <a:latin typeface="+mj-lt"/>
            </a:rPr>
            <a:t>3</a:t>
          </a:r>
          <a:r>
            <a:rPr lang="en-US" sz="1100" b="1" dirty="0" smtClean="0">
              <a:latin typeface="+mj-lt"/>
            </a:rPr>
            <a:t>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0.62253</cdr:x>
      <cdr:y>0.2051</cdr:y>
    </cdr:from>
    <cdr:to>
      <cdr:x>0.71739</cdr:x>
      <cdr:y>0.2629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4364182" y="928255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2%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0.81094</cdr:x>
      <cdr:y>0.1704</cdr:y>
    </cdr:from>
    <cdr:to>
      <cdr:x>0.9058</cdr:x>
      <cdr:y>0.2282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684981" y="771237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4%</a:t>
          </a:r>
          <a:endParaRPr lang="en-US" sz="11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0.90514</cdr:x>
      <cdr:y>0.14489</cdr:y>
    </cdr:from>
    <cdr:to>
      <cdr:x>1</cdr:x>
      <cdr:y>0.2027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45382" y="655782"/>
          <a:ext cx="66501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latin typeface="+mj-lt"/>
            </a:rPr>
            <a:t>4%</a:t>
          </a:r>
          <a:endParaRPr lang="en-US" sz="1100" b="1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>
            <a:lvl1pPr defTabSz="966495">
              <a:defRPr sz="1200"/>
            </a:lvl1pPr>
          </a:lstStyle>
          <a:p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6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>
            <a:lvl1pPr algn="r" defTabSz="966495">
              <a:defRPr sz="1200"/>
            </a:lvl1pPr>
          </a:lstStyle>
          <a:p>
            <a:endParaRPr lang="en-US" dirty="0"/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b" anchorCtr="0" compatLnSpc="1">
            <a:prstTxWarp prst="textNoShape">
              <a:avLst/>
            </a:prstTxWarp>
          </a:bodyPr>
          <a:lstStyle>
            <a:lvl1pPr defTabSz="966495">
              <a:defRPr sz="1200"/>
            </a:lvl1pPr>
          </a:lstStyle>
          <a:p>
            <a:endParaRPr lang="en-US" dirty="0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6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b" anchorCtr="0" compatLnSpc="1">
            <a:prstTxWarp prst="textNoShape">
              <a:avLst/>
            </a:prstTxWarp>
          </a:bodyPr>
          <a:lstStyle>
            <a:lvl1pPr algn="r" defTabSz="966495">
              <a:defRPr sz="1200"/>
            </a:lvl1pPr>
          </a:lstStyle>
          <a:p>
            <a:fld id="{B5C420A4-2702-4D0F-A02B-D6047F1B85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3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>
            <a:lvl1pPr defTabSz="966495">
              <a:defRPr sz="1200"/>
            </a:lvl1pPr>
          </a:lstStyle>
          <a:p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6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>
            <a:lvl1pPr algn="r" defTabSz="966495">
              <a:defRPr sz="1200"/>
            </a:lvl1pPr>
          </a:lstStyle>
          <a:p>
            <a:endParaRPr lang="en-US" dirty="0"/>
          </a:p>
        </p:txBody>
      </p:sp>
      <p:sp>
        <p:nvSpPr>
          <p:cNvPr id="427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27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0" y="4559302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7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b" anchorCtr="0" compatLnSpc="1">
            <a:prstTxWarp prst="textNoShape">
              <a:avLst/>
            </a:prstTxWarp>
          </a:bodyPr>
          <a:lstStyle>
            <a:lvl1pPr defTabSz="966495">
              <a:defRPr sz="1200"/>
            </a:lvl1pPr>
          </a:lstStyle>
          <a:p>
            <a:endParaRPr lang="en-US" dirty="0"/>
          </a:p>
        </p:txBody>
      </p:sp>
      <p:sp>
        <p:nvSpPr>
          <p:cNvPr id="427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6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b" anchorCtr="0" compatLnSpc="1">
            <a:prstTxWarp prst="textNoShape">
              <a:avLst/>
            </a:prstTxWarp>
          </a:bodyPr>
          <a:lstStyle>
            <a:lvl1pPr algn="r" defTabSz="966495">
              <a:defRPr sz="1200"/>
            </a:lvl1pPr>
          </a:lstStyle>
          <a:p>
            <a:fld id="{C6BDEC06-40DD-4CB1-A020-63E6864429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09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DE9AA-9393-41D0-876B-8CD0B8F1B499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4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24" tIns="46913" rIns="93824" bIns="4691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36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8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53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35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66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70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Verdana" pitchFamily="34" charset="0"/>
              </a:rPr>
              <a:t>Including the $123 million, the forecast has increased by $778 million (2.4%) since the June 2013 forecast that was the basis of the biennial budget.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5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8CFE-C998-4B74-9A5E-D09B35E7952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84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94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3CFC0-9952-492D-9E4D-9D3104ADC88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45025" cy="3484563"/>
          </a:xfrm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4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53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8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DEC06-40DD-4CB1-A020-63E68644297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64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2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5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8712" name="Text Box 8"/>
          <p:cNvSpPr txBox="1">
            <a:spLocks noChangeArrowheads="1"/>
          </p:cNvSpPr>
          <p:nvPr userDrawn="1"/>
        </p:nvSpPr>
        <p:spPr bwMode="auto">
          <a:xfrm rot="16200000">
            <a:off x="3136900" y="3776663"/>
            <a:ext cx="519113" cy="5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2"/>
                </a:solidFill>
                <a:latin typeface="Verdana" pitchFamily="34" charset="0"/>
              </a:rPr>
              <a:t>WASHINGTON STATE</a:t>
            </a:r>
            <a:br>
              <a:rPr lang="en-US" sz="1000" b="1" dirty="0">
                <a:solidFill>
                  <a:schemeClr val="bg2"/>
                </a:solidFill>
                <a:latin typeface="Verdana" pitchFamily="34" charset="0"/>
              </a:rPr>
            </a:br>
            <a:r>
              <a:rPr lang="en-US" sz="1200" b="1" dirty="0">
                <a:solidFill>
                  <a:schemeClr val="bg1"/>
                </a:solidFill>
                <a:latin typeface="Verdana" pitchFamily="34" charset="0"/>
              </a:rPr>
              <a:t>ECONOMIC AND REVENUE FORECAST COUNCIL</a:t>
            </a:r>
          </a:p>
        </p:txBody>
      </p:sp>
      <p:grpSp>
        <p:nvGrpSpPr>
          <p:cNvPr id="328727" name="Group 23"/>
          <p:cNvGrpSpPr>
            <a:grpSpLocks/>
          </p:cNvGrpSpPr>
          <p:nvPr userDrawn="1"/>
        </p:nvGrpSpPr>
        <p:grpSpPr bwMode="auto">
          <a:xfrm>
            <a:off x="214313" y="6013450"/>
            <a:ext cx="595312" cy="593725"/>
            <a:chOff x="135" y="3788"/>
            <a:chExt cx="375" cy="374"/>
          </a:xfrm>
        </p:grpSpPr>
        <p:sp>
          <p:nvSpPr>
            <p:cNvPr id="328716" name="Oval 12"/>
            <p:cNvSpPr>
              <a:spLocks noChangeArrowheads="1"/>
            </p:cNvSpPr>
            <p:nvPr userDrawn="1"/>
          </p:nvSpPr>
          <p:spPr bwMode="auto">
            <a:xfrm>
              <a:off x="140" y="3789"/>
              <a:ext cx="370" cy="370"/>
            </a:xfrm>
            <a:prstGeom prst="ellipse">
              <a:avLst/>
            </a:prstGeom>
            <a:solidFill>
              <a:srgbClr val="EAEAE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328726" name="Picture 22" descr="State Seal_green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35" y="3788"/>
              <a:ext cx="374" cy="374"/>
            </a:xfrm>
            <a:prstGeom prst="rect">
              <a:avLst/>
            </a:prstGeom>
            <a:noFill/>
          </p:spPr>
        </p:pic>
      </p:grpSp>
      <p:grpSp>
        <p:nvGrpSpPr>
          <p:cNvPr id="9" name="Group 34"/>
          <p:cNvGrpSpPr>
            <a:grpSpLocks noChangeAspect="1"/>
          </p:cNvGrpSpPr>
          <p:nvPr userDrawn="1"/>
        </p:nvGrpSpPr>
        <p:grpSpPr bwMode="auto">
          <a:xfrm>
            <a:off x="119746" y="5943600"/>
            <a:ext cx="731520" cy="731520"/>
            <a:chOff x="-852" y="327"/>
            <a:chExt cx="576" cy="576"/>
          </a:xfrm>
        </p:grpSpPr>
        <p:sp>
          <p:nvSpPr>
            <p:cNvPr id="10" name="Oval 33"/>
            <p:cNvSpPr>
              <a:spLocks noChangeArrowheads="1"/>
            </p:cNvSpPr>
            <p:nvPr userDrawn="1"/>
          </p:nvSpPr>
          <p:spPr bwMode="auto">
            <a:xfrm>
              <a:off x="-848" y="328"/>
              <a:ext cx="570" cy="57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1" name="Picture 32" descr="State Seal_green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852" y="327"/>
              <a:ext cx="576" cy="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1752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752600" y="1600200"/>
            <a:ext cx="70104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600200"/>
            <a:ext cx="70104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7010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3938588"/>
            <a:ext cx="7010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58" name="Rectangle 26"/>
          <p:cNvSpPr>
            <a:spLocks noChangeArrowheads="1"/>
          </p:cNvSpPr>
          <p:nvPr/>
        </p:nvSpPr>
        <p:spPr bwMode="white">
          <a:xfrm>
            <a:off x="1663700" y="0"/>
            <a:ext cx="7480300" cy="1498600"/>
          </a:xfrm>
          <a:prstGeom prst="rect">
            <a:avLst/>
          </a:prstGeom>
          <a:solidFill>
            <a:srgbClr val="00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5657" name="Rectangle 25"/>
          <p:cNvSpPr>
            <a:spLocks noChangeArrowheads="1"/>
          </p:cNvSpPr>
          <p:nvPr/>
        </p:nvSpPr>
        <p:spPr bwMode="white">
          <a:xfrm>
            <a:off x="0" y="0"/>
            <a:ext cx="1676400" cy="149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71345" y="5948504"/>
            <a:ext cx="16557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dirty="0" smtClean="0">
                <a:latin typeface="Verdana" pitchFamily="34" charset="0"/>
              </a:rPr>
              <a:t>Economic Outlook</a:t>
            </a:r>
            <a:endParaRPr lang="en-US" sz="1100" dirty="0">
              <a:latin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dirty="0" smtClean="0">
                <a:latin typeface="Verdana" pitchFamily="34" charset="0"/>
              </a:rPr>
              <a:t>July 20, 2018</a:t>
            </a:r>
            <a:endParaRPr lang="en-US" sz="1100" dirty="0">
              <a:latin typeface="Verdana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000" dirty="0" smtClean="0">
                <a:latin typeface="Verdana" pitchFamily="34" charset="0"/>
              </a:rPr>
              <a:t>Slide </a:t>
            </a:r>
            <a:fld id="{A917FF7F-3DF6-4EF4-9185-15DFBF6451CE}" type="slidenum">
              <a:rPr lang="en-US" sz="1000">
                <a:latin typeface="Verdana" pitchFamily="34" charset="0"/>
              </a:rPr>
              <a:pPr>
                <a:spcBef>
                  <a:spcPts val="1200"/>
                </a:spcBef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>
            <a:off x="1676400" y="0"/>
            <a:ext cx="0" cy="68580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5648" name="Text Box 16"/>
          <p:cNvSpPr txBox="1">
            <a:spLocks noChangeArrowheads="1"/>
          </p:cNvSpPr>
          <p:nvPr/>
        </p:nvSpPr>
        <p:spPr bwMode="auto">
          <a:xfrm rot="16200000">
            <a:off x="6088856" y="3718719"/>
            <a:ext cx="352425" cy="556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0" b="1" dirty="0">
                <a:solidFill>
                  <a:srgbClr val="005800"/>
                </a:solidFill>
                <a:latin typeface="Verdana" pitchFamily="34" charset="0"/>
              </a:rPr>
              <a:t>WASHINGTON STATE ECONOMIC AND REVENUE FORECAST COUNCIL</a:t>
            </a:r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0" y="14986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5659" name="Line 27"/>
          <p:cNvSpPr>
            <a:spLocks noChangeShapeType="1"/>
          </p:cNvSpPr>
          <p:nvPr/>
        </p:nvSpPr>
        <p:spPr bwMode="auto">
          <a:xfrm>
            <a:off x="1676400" y="1498600"/>
            <a:ext cx="0" cy="535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25666" name="Group 34"/>
          <p:cNvGrpSpPr>
            <a:grpSpLocks/>
          </p:cNvGrpSpPr>
          <p:nvPr/>
        </p:nvGrpSpPr>
        <p:grpSpPr bwMode="auto">
          <a:xfrm>
            <a:off x="355600" y="287338"/>
            <a:ext cx="914400" cy="914400"/>
            <a:chOff x="-852" y="327"/>
            <a:chExt cx="576" cy="576"/>
          </a:xfrm>
        </p:grpSpPr>
        <p:sp>
          <p:nvSpPr>
            <p:cNvPr id="325665" name="Oval 33"/>
            <p:cNvSpPr>
              <a:spLocks noChangeArrowheads="1"/>
            </p:cNvSpPr>
            <p:nvPr userDrawn="1"/>
          </p:nvSpPr>
          <p:spPr bwMode="auto">
            <a:xfrm>
              <a:off x="-848" y="328"/>
              <a:ext cx="570" cy="57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325664" name="Picture 32" descr="State Seal_g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-852" y="327"/>
              <a:ext cx="576" cy="576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U.S. and Washington </a:t>
            </a:r>
            <a:r>
              <a:rPr lang="en-US" sz="2800" dirty="0"/>
              <a:t>State Economic </a:t>
            </a:r>
            <a:r>
              <a:rPr lang="en-US" sz="2800" dirty="0" smtClean="0"/>
              <a:t>Outlook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Presented to</a:t>
            </a:r>
            <a:br>
              <a:rPr lang="en-US" sz="2000" dirty="0"/>
            </a:br>
            <a:r>
              <a:rPr lang="en-US" sz="2000" dirty="0" smtClean="0"/>
              <a:t>Yakima and Central Washington Economic Symposium</a:t>
            </a:r>
            <a:endParaRPr lang="en-US" dirty="0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0175" y="4289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Lance Carey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Senior Economist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July 20, 2018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Yakima, </a:t>
            </a:r>
            <a:r>
              <a:rPr lang="en-US" sz="1600" dirty="0"/>
              <a:t>Washington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65781"/>
            <a:ext cx="7010400" cy="1143000"/>
          </a:xfrm>
        </p:spPr>
        <p:txBody>
          <a:bodyPr/>
          <a:lstStyle/>
          <a:p>
            <a:r>
              <a:rPr lang="en-US" dirty="0"/>
              <a:t>Washington electronic shopping employment is exploding</a:t>
            </a:r>
            <a:endParaRPr lang="en-US" sz="2800" dirty="0" smtClean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731027"/>
              </p:ext>
            </p:extLst>
          </p:nvPr>
        </p:nvGraphicFramePr>
        <p:xfrm>
          <a:off x="1863306" y="1663699"/>
          <a:ext cx="6988594" cy="4510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50949" name="Text Box 5"/>
          <p:cNvSpPr txBox="1">
            <a:spLocks noChangeArrowheads="1"/>
          </p:cNvSpPr>
          <p:nvPr/>
        </p:nvSpPr>
        <p:spPr bwMode="auto">
          <a:xfrm>
            <a:off x="1712115" y="6115374"/>
            <a:ext cx="67417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Employment Security Department; </a:t>
            </a:r>
            <a:r>
              <a:rPr lang="en-US" sz="1100" dirty="0">
                <a:latin typeface="Verdana" pitchFamily="34" charset="0"/>
              </a:rPr>
              <a:t>data through </a:t>
            </a:r>
            <a:r>
              <a:rPr lang="en-US" sz="1100" dirty="0" smtClean="0">
                <a:latin typeface="Verdana" pitchFamily="34" charset="0"/>
              </a:rPr>
              <a:t>June 2018</a:t>
            </a:r>
            <a:endParaRPr lang="en-US" sz="11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for inflation, hourly wage growth remains muted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33626"/>
              </p:ext>
            </p:extLst>
          </p:nvPr>
        </p:nvGraphicFramePr>
        <p:xfrm>
          <a:off x="1866900" y="1632857"/>
          <a:ext cx="6896100" cy="426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70017" y="6090800"/>
            <a:ext cx="63115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U.S. Bureau of Labor Statistics, monthly data through May 2018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06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Exports are growing again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24107"/>
              </p:ext>
            </p:extLst>
          </p:nvPr>
        </p:nvGraphicFramePr>
        <p:xfrm>
          <a:off x="1752600" y="1600201"/>
          <a:ext cx="7010400" cy="439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09470" y="6100890"/>
            <a:ext cx="4012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</a:t>
            </a:r>
            <a:r>
              <a:rPr lang="en-US" sz="1100" dirty="0" err="1" smtClean="0">
                <a:latin typeface="+mj-lt"/>
              </a:rPr>
              <a:t>WISERTrade</a:t>
            </a:r>
            <a:r>
              <a:rPr lang="en-US" sz="1100" dirty="0" smtClean="0">
                <a:latin typeface="+mj-lt"/>
              </a:rPr>
              <a:t>, data through 2018 Q1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75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Exports to major trading partners are still increasing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07502462"/>
              </p:ext>
            </p:extLst>
          </p:nvPr>
        </p:nvGraphicFramePr>
        <p:xfrm>
          <a:off x="1752600" y="1600200"/>
          <a:ext cx="7010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04868" y="6106827"/>
            <a:ext cx="469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</a:t>
            </a:r>
            <a:r>
              <a:rPr lang="en-US" sz="1100" dirty="0" err="1" smtClean="0">
                <a:latin typeface="+mj-lt"/>
              </a:rPr>
              <a:t>WISERTrade</a:t>
            </a:r>
            <a:r>
              <a:rPr lang="en-US" sz="1100" dirty="0" smtClean="0">
                <a:latin typeface="+mj-lt"/>
              </a:rPr>
              <a:t>; data through May 2018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58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Seattle area home prices are skyrocketing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5626"/>
              </p:ext>
            </p:extLst>
          </p:nvPr>
        </p:nvGraphicFramePr>
        <p:xfrm>
          <a:off x="1860550" y="1717902"/>
          <a:ext cx="6996113" cy="4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5332" name="Text Box 4"/>
          <p:cNvSpPr txBox="1">
            <a:spLocks noChangeArrowheads="1"/>
          </p:cNvSpPr>
          <p:nvPr/>
        </p:nvSpPr>
        <p:spPr bwMode="auto">
          <a:xfrm>
            <a:off x="294249" y="1829216"/>
            <a:ext cx="12192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 dirty="0" smtClean="0">
                <a:latin typeface="Verdana" pitchFamily="34" charset="0"/>
              </a:rPr>
              <a:t>Apr 2018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Verdana" pitchFamily="34" charset="0"/>
              </a:rPr>
              <a:t>U.S. is up  6.4%</a:t>
            </a:r>
          </a:p>
          <a:p>
            <a:pPr>
              <a:spcBef>
                <a:spcPct val="50000"/>
              </a:spcBef>
            </a:pPr>
            <a:endParaRPr lang="en-US" sz="1400" dirty="0" smtClean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Verdana" pitchFamily="34" charset="0"/>
              </a:rPr>
              <a:t>Seattle is up 13.0%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995333" name="Text Box 5"/>
          <p:cNvSpPr txBox="1">
            <a:spLocks noChangeArrowheads="1"/>
          </p:cNvSpPr>
          <p:nvPr/>
        </p:nvSpPr>
        <p:spPr bwMode="auto">
          <a:xfrm>
            <a:off x="1828800" y="6019800"/>
            <a:ext cx="685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S&amp;P/Case-Shiller; data through </a:t>
            </a:r>
            <a:r>
              <a:rPr lang="en-US" sz="1100" dirty="0" smtClean="0">
                <a:latin typeface="Verdana" pitchFamily="34" charset="0"/>
              </a:rPr>
              <a:t>April 2018</a:t>
            </a:r>
            <a:endParaRPr lang="en-US" sz="11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9" name="Freeform 73"/>
          <p:cNvSpPr>
            <a:spLocks/>
          </p:cNvSpPr>
          <p:nvPr/>
        </p:nvSpPr>
        <p:spPr bwMode="auto">
          <a:xfrm>
            <a:off x="3897957" y="5369965"/>
            <a:ext cx="177516" cy="228311"/>
          </a:xfrm>
          <a:custGeom>
            <a:avLst/>
            <a:gdLst/>
            <a:ahLst/>
            <a:cxnLst>
              <a:cxn ang="0">
                <a:pos x="36" y="163"/>
              </a:cxn>
              <a:cxn ang="0">
                <a:pos x="28" y="158"/>
              </a:cxn>
              <a:cxn ang="0">
                <a:pos x="19" y="155"/>
              </a:cxn>
              <a:cxn ang="0">
                <a:pos x="16" y="149"/>
              </a:cxn>
              <a:cxn ang="0">
                <a:pos x="16" y="145"/>
              </a:cxn>
              <a:cxn ang="0">
                <a:pos x="19" y="116"/>
              </a:cxn>
              <a:cxn ang="0">
                <a:pos x="16" y="99"/>
              </a:cxn>
              <a:cxn ang="0">
                <a:pos x="13" y="99"/>
              </a:cxn>
              <a:cxn ang="0">
                <a:pos x="11" y="94"/>
              </a:cxn>
              <a:cxn ang="0">
                <a:pos x="10" y="82"/>
              </a:cxn>
              <a:cxn ang="0">
                <a:pos x="9" y="81"/>
              </a:cxn>
              <a:cxn ang="0">
                <a:pos x="3" y="77"/>
              </a:cxn>
              <a:cxn ang="0">
                <a:pos x="3" y="75"/>
              </a:cxn>
              <a:cxn ang="0">
                <a:pos x="0" y="69"/>
              </a:cxn>
              <a:cxn ang="0">
                <a:pos x="3" y="59"/>
              </a:cxn>
              <a:cxn ang="0">
                <a:pos x="10" y="54"/>
              </a:cxn>
              <a:cxn ang="0">
                <a:pos x="16" y="53"/>
              </a:cxn>
              <a:cxn ang="0">
                <a:pos x="19" y="43"/>
              </a:cxn>
              <a:cxn ang="0">
                <a:pos x="25" y="36"/>
              </a:cxn>
              <a:cxn ang="0">
                <a:pos x="25" y="30"/>
              </a:cxn>
              <a:cxn ang="0">
                <a:pos x="19" y="21"/>
              </a:cxn>
              <a:cxn ang="0">
                <a:pos x="18" y="9"/>
              </a:cxn>
              <a:cxn ang="0">
                <a:pos x="19" y="5"/>
              </a:cxn>
              <a:cxn ang="0">
                <a:pos x="21" y="0"/>
              </a:cxn>
              <a:cxn ang="0">
                <a:pos x="33" y="5"/>
              </a:cxn>
              <a:cxn ang="0">
                <a:pos x="37" y="9"/>
              </a:cxn>
              <a:cxn ang="0">
                <a:pos x="49" y="18"/>
              </a:cxn>
              <a:cxn ang="0">
                <a:pos x="51" y="17"/>
              </a:cxn>
              <a:cxn ang="0">
                <a:pos x="61" y="21"/>
              </a:cxn>
              <a:cxn ang="0">
                <a:pos x="84" y="36"/>
              </a:cxn>
              <a:cxn ang="0">
                <a:pos x="100" y="50"/>
              </a:cxn>
              <a:cxn ang="0">
                <a:pos x="100" y="66"/>
              </a:cxn>
              <a:cxn ang="0">
                <a:pos x="108" y="68"/>
              </a:cxn>
              <a:cxn ang="0">
                <a:pos x="110" y="73"/>
              </a:cxn>
              <a:cxn ang="0">
                <a:pos x="110" y="78"/>
              </a:cxn>
              <a:cxn ang="0">
                <a:pos x="114" y="81"/>
              </a:cxn>
              <a:cxn ang="0">
                <a:pos x="114" y="85"/>
              </a:cxn>
              <a:cxn ang="0">
                <a:pos x="118" y="89"/>
              </a:cxn>
              <a:cxn ang="0">
                <a:pos x="128" y="94"/>
              </a:cxn>
              <a:cxn ang="0">
                <a:pos x="126" y="99"/>
              </a:cxn>
              <a:cxn ang="0">
                <a:pos x="110" y="114"/>
              </a:cxn>
              <a:cxn ang="0">
                <a:pos x="89" y="127"/>
              </a:cxn>
              <a:cxn ang="0">
                <a:pos x="84" y="126"/>
              </a:cxn>
              <a:cxn ang="0">
                <a:pos x="80" y="126"/>
              </a:cxn>
              <a:cxn ang="0">
                <a:pos x="71" y="133"/>
              </a:cxn>
              <a:cxn ang="0">
                <a:pos x="67" y="136"/>
              </a:cxn>
              <a:cxn ang="0">
                <a:pos x="62" y="141"/>
              </a:cxn>
              <a:cxn ang="0">
                <a:pos x="59" y="142"/>
              </a:cxn>
              <a:cxn ang="0">
                <a:pos x="51" y="149"/>
              </a:cxn>
              <a:cxn ang="0">
                <a:pos x="51" y="154"/>
              </a:cxn>
              <a:cxn ang="0">
                <a:pos x="48" y="163"/>
              </a:cxn>
              <a:cxn ang="0">
                <a:pos x="46" y="163"/>
              </a:cxn>
              <a:cxn ang="0">
                <a:pos x="40" y="171"/>
              </a:cxn>
              <a:cxn ang="0">
                <a:pos x="40" y="167"/>
              </a:cxn>
              <a:cxn ang="0">
                <a:pos x="36" y="163"/>
              </a:cxn>
            </a:cxnLst>
            <a:rect l="0" t="0" r="r" b="b"/>
            <a:pathLst>
              <a:path w="129" h="172">
                <a:moveTo>
                  <a:pt x="36" y="163"/>
                </a:moveTo>
                <a:lnTo>
                  <a:pt x="28" y="158"/>
                </a:lnTo>
                <a:lnTo>
                  <a:pt x="19" y="155"/>
                </a:lnTo>
                <a:lnTo>
                  <a:pt x="16" y="149"/>
                </a:lnTo>
                <a:lnTo>
                  <a:pt x="16" y="145"/>
                </a:lnTo>
                <a:lnTo>
                  <a:pt x="19" y="116"/>
                </a:lnTo>
                <a:lnTo>
                  <a:pt x="16" y="99"/>
                </a:lnTo>
                <a:lnTo>
                  <a:pt x="13" y="99"/>
                </a:lnTo>
                <a:lnTo>
                  <a:pt x="11" y="94"/>
                </a:lnTo>
                <a:lnTo>
                  <a:pt x="10" y="82"/>
                </a:lnTo>
                <a:lnTo>
                  <a:pt x="9" y="81"/>
                </a:lnTo>
                <a:lnTo>
                  <a:pt x="3" y="77"/>
                </a:lnTo>
                <a:lnTo>
                  <a:pt x="3" y="75"/>
                </a:lnTo>
                <a:lnTo>
                  <a:pt x="0" y="69"/>
                </a:lnTo>
                <a:lnTo>
                  <a:pt x="3" y="59"/>
                </a:lnTo>
                <a:lnTo>
                  <a:pt x="10" y="54"/>
                </a:lnTo>
                <a:lnTo>
                  <a:pt x="16" y="53"/>
                </a:lnTo>
                <a:lnTo>
                  <a:pt x="19" y="43"/>
                </a:lnTo>
                <a:lnTo>
                  <a:pt x="25" y="36"/>
                </a:lnTo>
                <a:lnTo>
                  <a:pt x="25" y="30"/>
                </a:lnTo>
                <a:lnTo>
                  <a:pt x="19" y="21"/>
                </a:lnTo>
                <a:lnTo>
                  <a:pt x="18" y="9"/>
                </a:lnTo>
                <a:lnTo>
                  <a:pt x="19" y="5"/>
                </a:lnTo>
                <a:lnTo>
                  <a:pt x="21" y="0"/>
                </a:lnTo>
                <a:lnTo>
                  <a:pt x="33" y="5"/>
                </a:lnTo>
                <a:lnTo>
                  <a:pt x="37" y="9"/>
                </a:lnTo>
                <a:lnTo>
                  <a:pt x="49" y="18"/>
                </a:lnTo>
                <a:lnTo>
                  <a:pt x="51" y="17"/>
                </a:lnTo>
                <a:lnTo>
                  <a:pt x="61" y="21"/>
                </a:lnTo>
                <a:lnTo>
                  <a:pt x="84" y="36"/>
                </a:lnTo>
                <a:lnTo>
                  <a:pt x="100" y="50"/>
                </a:lnTo>
                <a:lnTo>
                  <a:pt x="100" y="66"/>
                </a:lnTo>
                <a:lnTo>
                  <a:pt x="108" y="68"/>
                </a:lnTo>
                <a:lnTo>
                  <a:pt x="110" y="73"/>
                </a:lnTo>
                <a:lnTo>
                  <a:pt x="110" y="78"/>
                </a:lnTo>
                <a:lnTo>
                  <a:pt x="114" y="81"/>
                </a:lnTo>
                <a:lnTo>
                  <a:pt x="114" y="85"/>
                </a:lnTo>
                <a:lnTo>
                  <a:pt x="118" y="89"/>
                </a:lnTo>
                <a:lnTo>
                  <a:pt x="128" y="94"/>
                </a:lnTo>
                <a:lnTo>
                  <a:pt x="126" y="99"/>
                </a:lnTo>
                <a:lnTo>
                  <a:pt x="110" y="114"/>
                </a:lnTo>
                <a:lnTo>
                  <a:pt x="89" y="127"/>
                </a:lnTo>
                <a:lnTo>
                  <a:pt x="84" y="126"/>
                </a:lnTo>
                <a:lnTo>
                  <a:pt x="80" y="126"/>
                </a:lnTo>
                <a:lnTo>
                  <a:pt x="71" y="133"/>
                </a:lnTo>
                <a:lnTo>
                  <a:pt x="67" y="136"/>
                </a:lnTo>
                <a:lnTo>
                  <a:pt x="62" y="141"/>
                </a:lnTo>
                <a:lnTo>
                  <a:pt x="59" y="142"/>
                </a:lnTo>
                <a:lnTo>
                  <a:pt x="51" y="149"/>
                </a:lnTo>
                <a:lnTo>
                  <a:pt x="51" y="154"/>
                </a:lnTo>
                <a:lnTo>
                  <a:pt x="48" y="163"/>
                </a:lnTo>
                <a:lnTo>
                  <a:pt x="46" y="163"/>
                </a:lnTo>
                <a:lnTo>
                  <a:pt x="40" y="171"/>
                </a:lnTo>
                <a:lnTo>
                  <a:pt x="40" y="167"/>
                </a:lnTo>
                <a:lnTo>
                  <a:pt x="36" y="16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Freeform 2"/>
          <p:cNvSpPr>
            <a:spLocks/>
          </p:cNvSpPr>
          <p:nvPr/>
        </p:nvSpPr>
        <p:spPr bwMode="auto">
          <a:xfrm>
            <a:off x="2758548" y="1731590"/>
            <a:ext cx="799513" cy="1279603"/>
          </a:xfrm>
          <a:custGeom>
            <a:avLst/>
            <a:gdLst/>
            <a:ahLst/>
            <a:cxnLst>
              <a:cxn ang="0">
                <a:pos x="251" y="76"/>
              </a:cxn>
              <a:cxn ang="0">
                <a:pos x="241" y="152"/>
              </a:cxn>
              <a:cxn ang="0">
                <a:pos x="241" y="175"/>
              </a:cxn>
              <a:cxn ang="0">
                <a:pos x="251" y="196"/>
              </a:cxn>
              <a:cxn ang="0">
                <a:pos x="241" y="218"/>
              </a:cxn>
              <a:cxn ang="0">
                <a:pos x="262" y="239"/>
              </a:cxn>
              <a:cxn ang="0">
                <a:pos x="273" y="262"/>
              </a:cxn>
              <a:cxn ang="0">
                <a:pos x="294" y="283"/>
              </a:cxn>
              <a:cxn ang="0">
                <a:pos x="294" y="294"/>
              </a:cxn>
              <a:cxn ang="0">
                <a:pos x="306" y="315"/>
              </a:cxn>
              <a:cxn ang="0">
                <a:pos x="317" y="315"/>
              </a:cxn>
              <a:cxn ang="0">
                <a:pos x="328" y="338"/>
              </a:cxn>
              <a:cxn ang="0">
                <a:pos x="338" y="350"/>
              </a:cxn>
              <a:cxn ang="0">
                <a:pos x="328" y="382"/>
              </a:cxn>
              <a:cxn ang="0">
                <a:pos x="317" y="403"/>
              </a:cxn>
              <a:cxn ang="0">
                <a:pos x="317" y="426"/>
              </a:cxn>
              <a:cxn ang="0">
                <a:pos x="306" y="437"/>
              </a:cxn>
              <a:cxn ang="0">
                <a:pos x="306" y="470"/>
              </a:cxn>
              <a:cxn ang="0">
                <a:pos x="338" y="481"/>
              </a:cxn>
              <a:cxn ang="0">
                <a:pos x="349" y="458"/>
              </a:cxn>
              <a:cxn ang="0">
                <a:pos x="361" y="481"/>
              </a:cxn>
              <a:cxn ang="0">
                <a:pos x="372" y="491"/>
              </a:cxn>
              <a:cxn ang="0">
                <a:pos x="372" y="502"/>
              </a:cxn>
              <a:cxn ang="0">
                <a:pos x="372" y="534"/>
              </a:cxn>
              <a:cxn ang="0">
                <a:pos x="382" y="534"/>
              </a:cxn>
              <a:cxn ang="0">
                <a:pos x="382" y="569"/>
              </a:cxn>
              <a:cxn ang="0">
                <a:pos x="393" y="589"/>
              </a:cxn>
              <a:cxn ang="0">
                <a:pos x="405" y="589"/>
              </a:cxn>
              <a:cxn ang="0">
                <a:pos x="416" y="612"/>
              </a:cxn>
              <a:cxn ang="0">
                <a:pos x="416" y="622"/>
              </a:cxn>
              <a:cxn ang="0">
                <a:pos x="425" y="645"/>
              </a:cxn>
              <a:cxn ang="0">
                <a:pos x="448" y="633"/>
              </a:cxn>
              <a:cxn ang="0">
                <a:pos x="469" y="633"/>
              </a:cxn>
              <a:cxn ang="0">
                <a:pos x="481" y="633"/>
              </a:cxn>
              <a:cxn ang="0">
                <a:pos x="513" y="633"/>
              </a:cxn>
              <a:cxn ang="0">
                <a:pos x="524" y="633"/>
              </a:cxn>
              <a:cxn ang="0">
                <a:pos x="547" y="633"/>
              </a:cxn>
              <a:cxn ang="0">
                <a:pos x="557" y="622"/>
              </a:cxn>
              <a:cxn ang="0">
                <a:pos x="568" y="645"/>
              </a:cxn>
              <a:cxn ang="0">
                <a:pos x="580" y="721"/>
              </a:cxn>
              <a:cxn ang="0">
                <a:pos x="557" y="831"/>
              </a:cxn>
              <a:cxn ang="0">
                <a:pos x="492" y="951"/>
              </a:cxn>
              <a:cxn ang="0">
                <a:pos x="262" y="919"/>
              </a:cxn>
              <a:cxn ang="0">
                <a:pos x="98" y="875"/>
              </a:cxn>
              <a:cxn ang="0">
                <a:pos x="43" y="645"/>
              </a:cxn>
              <a:cxn ang="0">
                <a:pos x="55" y="622"/>
              </a:cxn>
              <a:cxn ang="0">
                <a:pos x="55" y="589"/>
              </a:cxn>
              <a:cxn ang="0">
                <a:pos x="43" y="557"/>
              </a:cxn>
              <a:cxn ang="0">
                <a:pos x="66" y="534"/>
              </a:cxn>
              <a:cxn ang="0">
                <a:pos x="76" y="513"/>
              </a:cxn>
              <a:cxn ang="0">
                <a:pos x="87" y="491"/>
              </a:cxn>
              <a:cxn ang="0">
                <a:pos x="110" y="470"/>
              </a:cxn>
              <a:cxn ang="0">
                <a:pos x="131" y="437"/>
              </a:cxn>
              <a:cxn ang="0">
                <a:pos x="131" y="414"/>
              </a:cxn>
              <a:cxn ang="0">
                <a:pos x="119" y="393"/>
              </a:cxn>
              <a:cxn ang="0">
                <a:pos x="110" y="359"/>
              </a:cxn>
              <a:cxn ang="0">
                <a:pos x="110" y="327"/>
              </a:cxn>
              <a:cxn ang="0">
                <a:pos x="131" y="228"/>
              </a:cxn>
              <a:cxn ang="0">
                <a:pos x="154" y="131"/>
              </a:cxn>
              <a:cxn ang="0">
                <a:pos x="174" y="0"/>
              </a:cxn>
            </a:cxnLst>
            <a:rect l="0" t="0" r="r" b="b"/>
            <a:pathLst>
              <a:path w="581" h="964">
                <a:moveTo>
                  <a:pt x="174" y="0"/>
                </a:moveTo>
                <a:lnTo>
                  <a:pt x="262" y="20"/>
                </a:lnTo>
                <a:lnTo>
                  <a:pt x="251" y="76"/>
                </a:lnTo>
                <a:lnTo>
                  <a:pt x="241" y="119"/>
                </a:lnTo>
                <a:lnTo>
                  <a:pt x="230" y="140"/>
                </a:lnTo>
                <a:lnTo>
                  <a:pt x="241" y="152"/>
                </a:lnTo>
                <a:lnTo>
                  <a:pt x="241" y="163"/>
                </a:lnTo>
                <a:lnTo>
                  <a:pt x="251" y="175"/>
                </a:lnTo>
                <a:lnTo>
                  <a:pt x="241" y="175"/>
                </a:lnTo>
                <a:lnTo>
                  <a:pt x="251" y="175"/>
                </a:lnTo>
                <a:lnTo>
                  <a:pt x="251" y="184"/>
                </a:lnTo>
                <a:lnTo>
                  <a:pt x="251" y="196"/>
                </a:lnTo>
                <a:lnTo>
                  <a:pt x="251" y="207"/>
                </a:lnTo>
                <a:lnTo>
                  <a:pt x="251" y="218"/>
                </a:lnTo>
                <a:lnTo>
                  <a:pt x="241" y="218"/>
                </a:lnTo>
                <a:lnTo>
                  <a:pt x="251" y="228"/>
                </a:lnTo>
                <a:lnTo>
                  <a:pt x="262" y="228"/>
                </a:lnTo>
                <a:lnTo>
                  <a:pt x="262" y="239"/>
                </a:lnTo>
                <a:lnTo>
                  <a:pt x="273" y="239"/>
                </a:lnTo>
                <a:lnTo>
                  <a:pt x="273" y="251"/>
                </a:lnTo>
                <a:lnTo>
                  <a:pt x="273" y="262"/>
                </a:lnTo>
                <a:lnTo>
                  <a:pt x="285" y="262"/>
                </a:lnTo>
                <a:lnTo>
                  <a:pt x="285" y="272"/>
                </a:lnTo>
                <a:lnTo>
                  <a:pt x="294" y="283"/>
                </a:lnTo>
                <a:lnTo>
                  <a:pt x="294" y="294"/>
                </a:lnTo>
                <a:lnTo>
                  <a:pt x="306" y="294"/>
                </a:lnTo>
                <a:lnTo>
                  <a:pt x="294" y="294"/>
                </a:lnTo>
                <a:lnTo>
                  <a:pt x="294" y="306"/>
                </a:lnTo>
                <a:lnTo>
                  <a:pt x="306" y="306"/>
                </a:lnTo>
                <a:lnTo>
                  <a:pt x="306" y="315"/>
                </a:lnTo>
                <a:lnTo>
                  <a:pt x="306" y="327"/>
                </a:lnTo>
                <a:lnTo>
                  <a:pt x="317" y="327"/>
                </a:lnTo>
                <a:lnTo>
                  <a:pt x="317" y="315"/>
                </a:lnTo>
                <a:lnTo>
                  <a:pt x="317" y="327"/>
                </a:lnTo>
                <a:lnTo>
                  <a:pt x="317" y="338"/>
                </a:lnTo>
                <a:lnTo>
                  <a:pt x="328" y="338"/>
                </a:lnTo>
                <a:lnTo>
                  <a:pt x="338" y="338"/>
                </a:lnTo>
                <a:lnTo>
                  <a:pt x="349" y="338"/>
                </a:lnTo>
                <a:lnTo>
                  <a:pt x="338" y="350"/>
                </a:lnTo>
                <a:lnTo>
                  <a:pt x="338" y="359"/>
                </a:lnTo>
                <a:lnTo>
                  <a:pt x="338" y="371"/>
                </a:lnTo>
                <a:lnTo>
                  <a:pt x="328" y="382"/>
                </a:lnTo>
                <a:lnTo>
                  <a:pt x="328" y="393"/>
                </a:lnTo>
                <a:lnTo>
                  <a:pt x="317" y="393"/>
                </a:lnTo>
                <a:lnTo>
                  <a:pt x="317" y="403"/>
                </a:lnTo>
                <a:lnTo>
                  <a:pt x="317" y="414"/>
                </a:lnTo>
                <a:lnTo>
                  <a:pt x="328" y="426"/>
                </a:lnTo>
                <a:lnTo>
                  <a:pt x="317" y="426"/>
                </a:lnTo>
                <a:lnTo>
                  <a:pt x="328" y="437"/>
                </a:lnTo>
                <a:lnTo>
                  <a:pt x="317" y="437"/>
                </a:lnTo>
                <a:lnTo>
                  <a:pt x="306" y="437"/>
                </a:lnTo>
                <a:lnTo>
                  <a:pt x="306" y="447"/>
                </a:lnTo>
                <a:lnTo>
                  <a:pt x="306" y="458"/>
                </a:lnTo>
                <a:lnTo>
                  <a:pt x="306" y="470"/>
                </a:lnTo>
                <a:lnTo>
                  <a:pt x="317" y="481"/>
                </a:lnTo>
                <a:lnTo>
                  <a:pt x="328" y="481"/>
                </a:lnTo>
                <a:lnTo>
                  <a:pt x="338" y="481"/>
                </a:lnTo>
                <a:lnTo>
                  <a:pt x="338" y="470"/>
                </a:lnTo>
                <a:lnTo>
                  <a:pt x="349" y="470"/>
                </a:lnTo>
                <a:lnTo>
                  <a:pt x="349" y="458"/>
                </a:lnTo>
                <a:lnTo>
                  <a:pt x="361" y="458"/>
                </a:lnTo>
                <a:lnTo>
                  <a:pt x="361" y="470"/>
                </a:lnTo>
                <a:lnTo>
                  <a:pt x="361" y="481"/>
                </a:lnTo>
                <a:lnTo>
                  <a:pt x="372" y="481"/>
                </a:lnTo>
                <a:lnTo>
                  <a:pt x="361" y="491"/>
                </a:lnTo>
                <a:lnTo>
                  <a:pt x="372" y="491"/>
                </a:lnTo>
                <a:lnTo>
                  <a:pt x="361" y="491"/>
                </a:lnTo>
                <a:lnTo>
                  <a:pt x="361" y="502"/>
                </a:lnTo>
                <a:lnTo>
                  <a:pt x="372" y="502"/>
                </a:lnTo>
                <a:lnTo>
                  <a:pt x="372" y="513"/>
                </a:lnTo>
                <a:lnTo>
                  <a:pt x="372" y="525"/>
                </a:lnTo>
                <a:lnTo>
                  <a:pt x="372" y="534"/>
                </a:lnTo>
                <a:lnTo>
                  <a:pt x="382" y="534"/>
                </a:lnTo>
                <a:lnTo>
                  <a:pt x="372" y="534"/>
                </a:lnTo>
                <a:lnTo>
                  <a:pt x="382" y="534"/>
                </a:lnTo>
                <a:lnTo>
                  <a:pt x="382" y="546"/>
                </a:lnTo>
                <a:lnTo>
                  <a:pt x="382" y="557"/>
                </a:lnTo>
                <a:lnTo>
                  <a:pt x="382" y="569"/>
                </a:lnTo>
                <a:lnTo>
                  <a:pt x="382" y="578"/>
                </a:lnTo>
                <a:lnTo>
                  <a:pt x="393" y="578"/>
                </a:lnTo>
                <a:lnTo>
                  <a:pt x="393" y="589"/>
                </a:lnTo>
                <a:lnTo>
                  <a:pt x="393" y="578"/>
                </a:lnTo>
                <a:lnTo>
                  <a:pt x="405" y="578"/>
                </a:lnTo>
                <a:lnTo>
                  <a:pt x="405" y="589"/>
                </a:lnTo>
                <a:lnTo>
                  <a:pt x="405" y="601"/>
                </a:lnTo>
                <a:lnTo>
                  <a:pt x="416" y="601"/>
                </a:lnTo>
                <a:lnTo>
                  <a:pt x="416" y="612"/>
                </a:lnTo>
                <a:lnTo>
                  <a:pt x="405" y="612"/>
                </a:lnTo>
                <a:lnTo>
                  <a:pt x="416" y="612"/>
                </a:lnTo>
                <a:lnTo>
                  <a:pt x="416" y="622"/>
                </a:lnTo>
                <a:lnTo>
                  <a:pt x="416" y="633"/>
                </a:lnTo>
                <a:lnTo>
                  <a:pt x="425" y="633"/>
                </a:lnTo>
                <a:lnTo>
                  <a:pt x="425" y="645"/>
                </a:lnTo>
                <a:lnTo>
                  <a:pt x="425" y="633"/>
                </a:lnTo>
                <a:lnTo>
                  <a:pt x="437" y="633"/>
                </a:lnTo>
                <a:lnTo>
                  <a:pt x="448" y="633"/>
                </a:lnTo>
                <a:lnTo>
                  <a:pt x="460" y="633"/>
                </a:lnTo>
                <a:lnTo>
                  <a:pt x="469" y="645"/>
                </a:lnTo>
                <a:lnTo>
                  <a:pt x="469" y="633"/>
                </a:lnTo>
                <a:lnTo>
                  <a:pt x="481" y="633"/>
                </a:lnTo>
                <a:lnTo>
                  <a:pt x="481" y="622"/>
                </a:lnTo>
                <a:lnTo>
                  <a:pt x="481" y="633"/>
                </a:lnTo>
                <a:lnTo>
                  <a:pt x="492" y="633"/>
                </a:lnTo>
                <a:lnTo>
                  <a:pt x="503" y="633"/>
                </a:lnTo>
                <a:lnTo>
                  <a:pt x="513" y="633"/>
                </a:lnTo>
                <a:lnTo>
                  <a:pt x="513" y="645"/>
                </a:lnTo>
                <a:lnTo>
                  <a:pt x="524" y="645"/>
                </a:lnTo>
                <a:lnTo>
                  <a:pt x="524" y="633"/>
                </a:lnTo>
                <a:lnTo>
                  <a:pt x="536" y="633"/>
                </a:lnTo>
                <a:lnTo>
                  <a:pt x="547" y="645"/>
                </a:lnTo>
                <a:lnTo>
                  <a:pt x="547" y="633"/>
                </a:lnTo>
                <a:lnTo>
                  <a:pt x="557" y="622"/>
                </a:lnTo>
                <a:lnTo>
                  <a:pt x="547" y="622"/>
                </a:lnTo>
                <a:lnTo>
                  <a:pt x="557" y="622"/>
                </a:lnTo>
                <a:lnTo>
                  <a:pt x="568" y="622"/>
                </a:lnTo>
                <a:lnTo>
                  <a:pt x="568" y="633"/>
                </a:lnTo>
                <a:lnTo>
                  <a:pt x="568" y="645"/>
                </a:lnTo>
                <a:lnTo>
                  <a:pt x="580" y="645"/>
                </a:lnTo>
                <a:lnTo>
                  <a:pt x="580" y="656"/>
                </a:lnTo>
                <a:lnTo>
                  <a:pt x="580" y="721"/>
                </a:lnTo>
                <a:lnTo>
                  <a:pt x="568" y="776"/>
                </a:lnTo>
                <a:lnTo>
                  <a:pt x="557" y="797"/>
                </a:lnTo>
                <a:lnTo>
                  <a:pt x="557" y="831"/>
                </a:lnTo>
                <a:lnTo>
                  <a:pt x="547" y="896"/>
                </a:lnTo>
                <a:lnTo>
                  <a:pt x="536" y="963"/>
                </a:lnTo>
                <a:lnTo>
                  <a:pt x="492" y="951"/>
                </a:lnTo>
                <a:lnTo>
                  <a:pt x="437" y="940"/>
                </a:lnTo>
                <a:lnTo>
                  <a:pt x="361" y="928"/>
                </a:lnTo>
                <a:lnTo>
                  <a:pt x="262" y="919"/>
                </a:lnTo>
                <a:lnTo>
                  <a:pt x="241" y="907"/>
                </a:lnTo>
                <a:lnTo>
                  <a:pt x="174" y="896"/>
                </a:lnTo>
                <a:lnTo>
                  <a:pt x="98" y="875"/>
                </a:lnTo>
                <a:lnTo>
                  <a:pt x="0" y="864"/>
                </a:lnTo>
                <a:lnTo>
                  <a:pt x="43" y="656"/>
                </a:lnTo>
                <a:lnTo>
                  <a:pt x="43" y="645"/>
                </a:lnTo>
                <a:lnTo>
                  <a:pt x="43" y="633"/>
                </a:lnTo>
                <a:lnTo>
                  <a:pt x="55" y="633"/>
                </a:lnTo>
                <a:lnTo>
                  <a:pt x="55" y="622"/>
                </a:lnTo>
                <a:lnTo>
                  <a:pt x="55" y="612"/>
                </a:lnTo>
                <a:lnTo>
                  <a:pt x="66" y="601"/>
                </a:lnTo>
                <a:lnTo>
                  <a:pt x="55" y="589"/>
                </a:lnTo>
                <a:lnTo>
                  <a:pt x="43" y="578"/>
                </a:lnTo>
                <a:lnTo>
                  <a:pt x="43" y="569"/>
                </a:lnTo>
                <a:lnTo>
                  <a:pt x="43" y="557"/>
                </a:lnTo>
                <a:lnTo>
                  <a:pt x="43" y="546"/>
                </a:lnTo>
                <a:lnTo>
                  <a:pt x="55" y="546"/>
                </a:lnTo>
                <a:lnTo>
                  <a:pt x="66" y="534"/>
                </a:lnTo>
                <a:lnTo>
                  <a:pt x="66" y="525"/>
                </a:lnTo>
                <a:lnTo>
                  <a:pt x="76" y="525"/>
                </a:lnTo>
                <a:lnTo>
                  <a:pt x="76" y="513"/>
                </a:lnTo>
                <a:lnTo>
                  <a:pt x="87" y="513"/>
                </a:lnTo>
                <a:lnTo>
                  <a:pt x="87" y="502"/>
                </a:lnTo>
                <a:lnTo>
                  <a:pt x="87" y="491"/>
                </a:lnTo>
                <a:lnTo>
                  <a:pt x="98" y="491"/>
                </a:lnTo>
                <a:lnTo>
                  <a:pt x="98" y="481"/>
                </a:lnTo>
                <a:lnTo>
                  <a:pt x="110" y="470"/>
                </a:lnTo>
                <a:lnTo>
                  <a:pt x="110" y="458"/>
                </a:lnTo>
                <a:lnTo>
                  <a:pt x="131" y="447"/>
                </a:lnTo>
                <a:lnTo>
                  <a:pt x="131" y="437"/>
                </a:lnTo>
                <a:lnTo>
                  <a:pt x="142" y="426"/>
                </a:lnTo>
                <a:lnTo>
                  <a:pt x="131" y="426"/>
                </a:lnTo>
                <a:lnTo>
                  <a:pt x="131" y="414"/>
                </a:lnTo>
                <a:lnTo>
                  <a:pt x="131" y="403"/>
                </a:lnTo>
                <a:lnTo>
                  <a:pt x="119" y="403"/>
                </a:lnTo>
                <a:lnTo>
                  <a:pt x="119" y="393"/>
                </a:lnTo>
                <a:lnTo>
                  <a:pt x="110" y="382"/>
                </a:lnTo>
                <a:lnTo>
                  <a:pt x="110" y="371"/>
                </a:lnTo>
                <a:lnTo>
                  <a:pt x="110" y="359"/>
                </a:lnTo>
                <a:lnTo>
                  <a:pt x="110" y="350"/>
                </a:lnTo>
                <a:lnTo>
                  <a:pt x="110" y="338"/>
                </a:lnTo>
                <a:lnTo>
                  <a:pt x="110" y="327"/>
                </a:lnTo>
                <a:lnTo>
                  <a:pt x="110" y="315"/>
                </a:lnTo>
                <a:lnTo>
                  <a:pt x="110" y="306"/>
                </a:lnTo>
                <a:lnTo>
                  <a:pt x="131" y="228"/>
                </a:lnTo>
                <a:lnTo>
                  <a:pt x="131" y="218"/>
                </a:lnTo>
                <a:lnTo>
                  <a:pt x="131" y="207"/>
                </a:lnTo>
                <a:lnTo>
                  <a:pt x="154" y="131"/>
                </a:lnTo>
                <a:lnTo>
                  <a:pt x="154" y="119"/>
                </a:lnTo>
                <a:lnTo>
                  <a:pt x="174" y="20"/>
                </a:lnTo>
                <a:lnTo>
                  <a:pt x="174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3075051" y="1760792"/>
            <a:ext cx="1416005" cy="856167"/>
          </a:xfrm>
          <a:custGeom>
            <a:avLst/>
            <a:gdLst/>
            <a:ahLst/>
            <a:cxnLst>
              <a:cxn ang="0">
                <a:pos x="196" y="32"/>
              </a:cxn>
              <a:cxn ang="0">
                <a:pos x="470" y="75"/>
              </a:cxn>
              <a:cxn ang="0">
                <a:pos x="765" y="110"/>
              </a:cxn>
              <a:cxn ang="0">
                <a:pos x="1028" y="142"/>
              </a:cxn>
              <a:cxn ang="0">
                <a:pos x="1018" y="262"/>
              </a:cxn>
              <a:cxn ang="0">
                <a:pos x="995" y="436"/>
              </a:cxn>
              <a:cxn ang="0">
                <a:pos x="995" y="524"/>
              </a:cxn>
              <a:cxn ang="0">
                <a:pos x="984" y="644"/>
              </a:cxn>
              <a:cxn ang="0">
                <a:pos x="809" y="623"/>
              </a:cxn>
              <a:cxn ang="0">
                <a:pos x="612" y="600"/>
              </a:cxn>
              <a:cxn ang="0">
                <a:pos x="458" y="579"/>
              </a:cxn>
              <a:cxn ang="0">
                <a:pos x="361" y="568"/>
              </a:cxn>
              <a:cxn ang="0">
                <a:pos x="350" y="623"/>
              </a:cxn>
              <a:cxn ang="0">
                <a:pos x="338" y="600"/>
              </a:cxn>
              <a:cxn ang="0">
                <a:pos x="327" y="600"/>
              </a:cxn>
              <a:cxn ang="0">
                <a:pos x="306" y="611"/>
              </a:cxn>
              <a:cxn ang="0">
                <a:pos x="283" y="623"/>
              </a:cxn>
              <a:cxn ang="0">
                <a:pos x="262" y="611"/>
              </a:cxn>
              <a:cxn ang="0">
                <a:pos x="251" y="611"/>
              </a:cxn>
              <a:cxn ang="0">
                <a:pos x="230" y="611"/>
              </a:cxn>
              <a:cxn ang="0">
                <a:pos x="196" y="611"/>
              </a:cxn>
              <a:cxn ang="0">
                <a:pos x="186" y="611"/>
              </a:cxn>
              <a:cxn ang="0">
                <a:pos x="175" y="590"/>
              </a:cxn>
              <a:cxn ang="0">
                <a:pos x="175" y="579"/>
              </a:cxn>
              <a:cxn ang="0">
                <a:pos x="163" y="556"/>
              </a:cxn>
              <a:cxn ang="0">
                <a:pos x="152" y="556"/>
              </a:cxn>
              <a:cxn ang="0">
                <a:pos x="152" y="524"/>
              </a:cxn>
              <a:cxn ang="0">
                <a:pos x="152" y="512"/>
              </a:cxn>
              <a:cxn ang="0">
                <a:pos x="142" y="492"/>
              </a:cxn>
              <a:cxn ang="0">
                <a:pos x="131" y="469"/>
              </a:cxn>
              <a:cxn ang="0">
                <a:pos x="142" y="459"/>
              </a:cxn>
              <a:cxn ang="0">
                <a:pos x="131" y="436"/>
              </a:cxn>
              <a:cxn ang="0">
                <a:pos x="108" y="448"/>
              </a:cxn>
              <a:cxn ang="0">
                <a:pos x="87" y="459"/>
              </a:cxn>
              <a:cxn ang="0">
                <a:pos x="76" y="425"/>
              </a:cxn>
              <a:cxn ang="0">
                <a:pos x="98" y="416"/>
              </a:cxn>
              <a:cxn ang="0">
                <a:pos x="87" y="393"/>
              </a:cxn>
              <a:cxn ang="0">
                <a:pos x="98" y="372"/>
              </a:cxn>
              <a:cxn ang="0">
                <a:pos x="108" y="338"/>
              </a:cxn>
              <a:cxn ang="0">
                <a:pos x="108" y="317"/>
              </a:cxn>
              <a:cxn ang="0">
                <a:pos x="87" y="305"/>
              </a:cxn>
              <a:cxn ang="0">
                <a:pos x="76" y="305"/>
              </a:cxn>
              <a:cxn ang="0">
                <a:pos x="64" y="284"/>
              </a:cxn>
              <a:cxn ang="0">
                <a:pos x="64" y="273"/>
              </a:cxn>
              <a:cxn ang="0">
                <a:pos x="55" y="241"/>
              </a:cxn>
              <a:cxn ang="0">
                <a:pos x="43" y="218"/>
              </a:cxn>
              <a:cxn ang="0">
                <a:pos x="20" y="207"/>
              </a:cxn>
              <a:cxn ang="0">
                <a:pos x="20" y="186"/>
              </a:cxn>
              <a:cxn ang="0">
                <a:pos x="20" y="153"/>
              </a:cxn>
              <a:cxn ang="0">
                <a:pos x="11" y="142"/>
              </a:cxn>
              <a:cxn ang="0">
                <a:pos x="11" y="98"/>
              </a:cxn>
            </a:cxnLst>
            <a:rect l="0" t="0" r="r" b="b"/>
            <a:pathLst>
              <a:path w="1029" h="645">
                <a:moveTo>
                  <a:pt x="32" y="0"/>
                </a:moveTo>
                <a:lnTo>
                  <a:pt x="142" y="22"/>
                </a:lnTo>
                <a:lnTo>
                  <a:pt x="196" y="32"/>
                </a:lnTo>
                <a:lnTo>
                  <a:pt x="350" y="55"/>
                </a:lnTo>
                <a:lnTo>
                  <a:pt x="426" y="66"/>
                </a:lnTo>
                <a:lnTo>
                  <a:pt x="470" y="75"/>
                </a:lnTo>
                <a:lnTo>
                  <a:pt x="569" y="87"/>
                </a:lnTo>
                <a:lnTo>
                  <a:pt x="677" y="98"/>
                </a:lnTo>
                <a:lnTo>
                  <a:pt x="765" y="110"/>
                </a:lnTo>
                <a:lnTo>
                  <a:pt x="852" y="119"/>
                </a:lnTo>
                <a:lnTo>
                  <a:pt x="940" y="131"/>
                </a:lnTo>
                <a:lnTo>
                  <a:pt x="1028" y="142"/>
                </a:lnTo>
                <a:lnTo>
                  <a:pt x="1018" y="186"/>
                </a:lnTo>
                <a:lnTo>
                  <a:pt x="1018" y="218"/>
                </a:lnTo>
                <a:lnTo>
                  <a:pt x="1018" y="262"/>
                </a:lnTo>
                <a:lnTo>
                  <a:pt x="1007" y="338"/>
                </a:lnTo>
                <a:lnTo>
                  <a:pt x="1007" y="349"/>
                </a:lnTo>
                <a:lnTo>
                  <a:pt x="995" y="436"/>
                </a:lnTo>
                <a:lnTo>
                  <a:pt x="995" y="448"/>
                </a:lnTo>
                <a:lnTo>
                  <a:pt x="995" y="480"/>
                </a:lnTo>
                <a:lnTo>
                  <a:pt x="995" y="524"/>
                </a:lnTo>
                <a:lnTo>
                  <a:pt x="995" y="535"/>
                </a:lnTo>
                <a:lnTo>
                  <a:pt x="984" y="611"/>
                </a:lnTo>
                <a:lnTo>
                  <a:pt x="984" y="644"/>
                </a:lnTo>
                <a:lnTo>
                  <a:pt x="896" y="634"/>
                </a:lnTo>
                <a:lnTo>
                  <a:pt x="887" y="634"/>
                </a:lnTo>
                <a:lnTo>
                  <a:pt x="809" y="623"/>
                </a:lnTo>
                <a:lnTo>
                  <a:pt x="788" y="623"/>
                </a:lnTo>
                <a:lnTo>
                  <a:pt x="645" y="611"/>
                </a:lnTo>
                <a:lnTo>
                  <a:pt x="612" y="600"/>
                </a:lnTo>
                <a:lnTo>
                  <a:pt x="580" y="600"/>
                </a:lnTo>
                <a:lnTo>
                  <a:pt x="470" y="590"/>
                </a:lnTo>
                <a:lnTo>
                  <a:pt x="458" y="579"/>
                </a:lnTo>
                <a:lnTo>
                  <a:pt x="426" y="579"/>
                </a:lnTo>
                <a:lnTo>
                  <a:pt x="415" y="579"/>
                </a:lnTo>
                <a:lnTo>
                  <a:pt x="361" y="568"/>
                </a:lnTo>
                <a:lnTo>
                  <a:pt x="361" y="611"/>
                </a:lnTo>
                <a:lnTo>
                  <a:pt x="350" y="634"/>
                </a:lnTo>
                <a:lnTo>
                  <a:pt x="350" y="623"/>
                </a:lnTo>
                <a:lnTo>
                  <a:pt x="338" y="623"/>
                </a:lnTo>
                <a:lnTo>
                  <a:pt x="338" y="611"/>
                </a:lnTo>
                <a:lnTo>
                  <a:pt x="338" y="600"/>
                </a:lnTo>
                <a:lnTo>
                  <a:pt x="327" y="600"/>
                </a:lnTo>
                <a:lnTo>
                  <a:pt x="317" y="600"/>
                </a:lnTo>
                <a:lnTo>
                  <a:pt x="327" y="600"/>
                </a:lnTo>
                <a:lnTo>
                  <a:pt x="317" y="611"/>
                </a:lnTo>
                <a:lnTo>
                  <a:pt x="317" y="623"/>
                </a:lnTo>
                <a:lnTo>
                  <a:pt x="306" y="611"/>
                </a:lnTo>
                <a:lnTo>
                  <a:pt x="295" y="611"/>
                </a:lnTo>
                <a:lnTo>
                  <a:pt x="295" y="623"/>
                </a:lnTo>
                <a:lnTo>
                  <a:pt x="283" y="623"/>
                </a:lnTo>
                <a:lnTo>
                  <a:pt x="283" y="611"/>
                </a:lnTo>
                <a:lnTo>
                  <a:pt x="274" y="611"/>
                </a:lnTo>
                <a:lnTo>
                  <a:pt x="262" y="611"/>
                </a:lnTo>
                <a:lnTo>
                  <a:pt x="251" y="611"/>
                </a:lnTo>
                <a:lnTo>
                  <a:pt x="251" y="600"/>
                </a:lnTo>
                <a:lnTo>
                  <a:pt x="251" y="611"/>
                </a:lnTo>
                <a:lnTo>
                  <a:pt x="239" y="611"/>
                </a:lnTo>
                <a:lnTo>
                  <a:pt x="239" y="623"/>
                </a:lnTo>
                <a:lnTo>
                  <a:pt x="230" y="611"/>
                </a:lnTo>
                <a:lnTo>
                  <a:pt x="218" y="611"/>
                </a:lnTo>
                <a:lnTo>
                  <a:pt x="207" y="611"/>
                </a:lnTo>
                <a:lnTo>
                  <a:pt x="196" y="611"/>
                </a:lnTo>
                <a:lnTo>
                  <a:pt x="196" y="623"/>
                </a:lnTo>
                <a:lnTo>
                  <a:pt x="196" y="611"/>
                </a:lnTo>
                <a:lnTo>
                  <a:pt x="186" y="611"/>
                </a:lnTo>
                <a:lnTo>
                  <a:pt x="186" y="600"/>
                </a:lnTo>
                <a:lnTo>
                  <a:pt x="186" y="590"/>
                </a:lnTo>
                <a:lnTo>
                  <a:pt x="175" y="590"/>
                </a:lnTo>
                <a:lnTo>
                  <a:pt x="186" y="590"/>
                </a:lnTo>
                <a:lnTo>
                  <a:pt x="186" y="579"/>
                </a:lnTo>
                <a:lnTo>
                  <a:pt x="175" y="579"/>
                </a:lnTo>
                <a:lnTo>
                  <a:pt x="175" y="568"/>
                </a:lnTo>
                <a:lnTo>
                  <a:pt x="175" y="556"/>
                </a:lnTo>
                <a:lnTo>
                  <a:pt x="163" y="556"/>
                </a:lnTo>
                <a:lnTo>
                  <a:pt x="163" y="568"/>
                </a:lnTo>
                <a:lnTo>
                  <a:pt x="163" y="556"/>
                </a:lnTo>
                <a:lnTo>
                  <a:pt x="152" y="556"/>
                </a:lnTo>
                <a:lnTo>
                  <a:pt x="152" y="547"/>
                </a:lnTo>
                <a:lnTo>
                  <a:pt x="152" y="535"/>
                </a:lnTo>
                <a:lnTo>
                  <a:pt x="152" y="524"/>
                </a:lnTo>
                <a:lnTo>
                  <a:pt x="152" y="512"/>
                </a:lnTo>
                <a:lnTo>
                  <a:pt x="142" y="512"/>
                </a:lnTo>
                <a:lnTo>
                  <a:pt x="152" y="512"/>
                </a:lnTo>
                <a:lnTo>
                  <a:pt x="142" y="512"/>
                </a:lnTo>
                <a:lnTo>
                  <a:pt x="142" y="503"/>
                </a:lnTo>
                <a:lnTo>
                  <a:pt x="142" y="492"/>
                </a:lnTo>
                <a:lnTo>
                  <a:pt x="142" y="480"/>
                </a:lnTo>
                <a:lnTo>
                  <a:pt x="131" y="480"/>
                </a:lnTo>
                <a:lnTo>
                  <a:pt x="131" y="469"/>
                </a:lnTo>
                <a:lnTo>
                  <a:pt x="142" y="469"/>
                </a:lnTo>
                <a:lnTo>
                  <a:pt x="131" y="469"/>
                </a:lnTo>
                <a:lnTo>
                  <a:pt x="142" y="459"/>
                </a:lnTo>
                <a:lnTo>
                  <a:pt x="131" y="459"/>
                </a:lnTo>
                <a:lnTo>
                  <a:pt x="131" y="448"/>
                </a:lnTo>
                <a:lnTo>
                  <a:pt x="131" y="436"/>
                </a:lnTo>
                <a:lnTo>
                  <a:pt x="119" y="436"/>
                </a:lnTo>
                <a:lnTo>
                  <a:pt x="119" y="448"/>
                </a:lnTo>
                <a:lnTo>
                  <a:pt x="108" y="448"/>
                </a:lnTo>
                <a:lnTo>
                  <a:pt x="108" y="459"/>
                </a:lnTo>
                <a:lnTo>
                  <a:pt x="98" y="459"/>
                </a:lnTo>
                <a:lnTo>
                  <a:pt x="87" y="459"/>
                </a:lnTo>
                <a:lnTo>
                  <a:pt x="76" y="448"/>
                </a:lnTo>
                <a:lnTo>
                  <a:pt x="76" y="436"/>
                </a:lnTo>
                <a:lnTo>
                  <a:pt x="76" y="425"/>
                </a:lnTo>
                <a:lnTo>
                  <a:pt x="76" y="416"/>
                </a:lnTo>
                <a:lnTo>
                  <a:pt x="87" y="416"/>
                </a:lnTo>
                <a:lnTo>
                  <a:pt x="98" y="416"/>
                </a:lnTo>
                <a:lnTo>
                  <a:pt x="87" y="404"/>
                </a:lnTo>
                <a:lnTo>
                  <a:pt x="98" y="404"/>
                </a:lnTo>
                <a:lnTo>
                  <a:pt x="87" y="393"/>
                </a:lnTo>
                <a:lnTo>
                  <a:pt x="87" y="381"/>
                </a:lnTo>
                <a:lnTo>
                  <a:pt x="87" y="372"/>
                </a:lnTo>
                <a:lnTo>
                  <a:pt x="98" y="372"/>
                </a:lnTo>
                <a:lnTo>
                  <a:pt x="98" y="360"/>
                </a:lnTo>
                <a:lnTo>
                  <a:pt x="108" y="349"/>
                </a:lnTo>
                <a:lnTo>
                  <a:pt x="108" y="338"/>
                </a:lnTo>
                <a:lnTo>
                  <a:pt x="108" y="328"/>
                </a:lnTo>
                <a:lnTo>
                  <a:pt x="119" y="317"/>
                </a:lnTo>
                <a:lnTo>
                  <a:pt x="108" y="317"/>
                </a:lnTo>
                <a:lnTo>
                  <a:pt x="98" y="317"/>
                </a:lnTo>
                <a:lnTo>
                  <a:pt x="87" y="317"/>
                </a:lnTo>
                <a:lnTo>
                  <a:pt x="87" y="305"/>
                </a:lnTo>
                <a:lnTo>
                  <a:pt x="87" y="294"/>
                </a:lnTo>
                <a:lnTo>
                  <a:pt x="87" y="305"/>
                </a:lnTo>
                <a:lnTo>
                  <a:pt x="76" y="305"/>
                </a:lnTo>
                <a:lnTo>
                  <a:pt x="76" y="294"/>
                </a:lnTo>
                <a:lnTo>
                  <a:pt x="76" y="284"/>
                </a:lnTo>
                <a:lnTo>
                  <a:pt x="64" y="284"/>
                </a:lnTo>
                <a:lnTo>
                  <a:pt x="64" y="273"/>
                </a:lnTo>
                <a:lnTo>
                  <a:pt x="76" y="273"/>
                </a:lnTo>
                <a:lnTo>
                  <a:pt x="64" y="273"/>
                </a:lnTo>
                <a:lnTo>
                  <a:pt x="64" y="262"/>
                </a:lnTo>
                <a:lnTo>
                  <a:pt x="55" y="250"/>
                </a:lnTo>
                <a:lnTo>
                  <a:pt x="55" y="241"/>
                </a:lnTo>
                <a:lnTo>
                  <a:pt x="43" y="241"/>
                </a:lnTo>
                <a:lnTo>
                  <a:pt x="43" y="229"/>
                </a:lnTo>
                <a:lnTo>
                  <a:pt x="43" y="218"/>
                </a:lnTo>
                <a:lnTo>
                  <a:pt x="32" y="218"/>
                </a:lnTo>
                <a:lnTo>
                  <a:pt x="32" y="207"/>
                </a:lnTo>
                <a:lnTo>
                  <a:pt x="20" y="207"/>
                </a:lnTo>
                <a:lnTo>
                  <a:pt x="11" y="197"/>
                </a:lnTo>
                <a:lnTo>
                  <a:pt x="20" y="197"/>
                </a:lnTo>
                <a:lnTo>
                  <a:pt x="20" y="186"/>
                </a:lnTo>
                <a:lnTo>
                  <a:pt x="20" y="174"/>
                </a:lnTo>
                <a:lnTo>
                  <a:pt x="20" y="163"/>
                </a:lnTo>
                <a:lnTo>
                  <a:pt x="20" y="153"/>
                </a:lnTo>
                <a:lnTo>
                  <a:pt x="11" y="153"/>
                </a:lnTo>
                <a:lnTo>
                  <a:pt x="20" y="153"/>
                </a:lnTo>
                <a:lnTo>
                  <a:pt x="11" y="142"/>
                </a:lnTo>
                <a:lnTo>
                  <a:pt x="11" y="131"/>
                </a:lnTo>
                <a:lnTo>
                  <a:pt x="0" y="119"/>
                </a:lnTo>
                <a:lnTo>
                  <a:pt x="11" y="98"/>
                </a:lnTo>
                <a:lnTo>
                  <a:pt x="20" y="55"/>
                </a:lnTo>
                <a:lnTo>
                  <a:pt x="3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8406055" y="1874948"/>
            <a:ext cx="514661" cy="755285"/>
          </a:xfrm>
          <a:custGeom>
            <a:avLst/>
            <a:gdLst/>
            <a:ahLst/>
            <a:cxnLst>
              <a:cxn ang="0">
                <a:pos x="87" y="556"/>
              </a:cxn>
              <a:cxn ang="0">
                <a:pos x="78" y="547"/>
              </a:cxn>
              <a:cxn ang="0">
                <a:pos x="66" y="535"/>
              </a:cxn>
              <a:cxn ang="0">
                <a:pos x="55" y="492"/>
              </a:cxn>
              <a:cxn ang="0">
                <a:pos x="22" y="393"/>
              </a:cxn>
              <a:cxn ang="0">
                <a:pos x="11" y="305"/>
              </a:cxn>
              <a:cxn ang="0">
                <a:pos x="22" y="305"/>
              </a:cxn>
              <a:cxn ang="0">
                <a:pos x="34" y="294"/>
              </a:cxn>
              <a:cxn ang="0">
                <a:pos x="34" y="262"/>
              </a:cxn>
              <a:cxn ang="0">
                <a:pos x="43" y="241"/>
              </a:cxn>
              <a:cxn ang="0">
                <a:pos x="43" y="218"/>
              </a:cxn>
              <a:cxn ang="0">
                <a:pos x="55" y="197"/>
              </a:cxn>
              <a:cxn ang="0">
                <a:pos x="43" y="163"/>
              </a:cxn>
              <a:cxn ang="0">
                <a:pos x="55" y="131"/>
              </a:cxn>
              <a:cxn ang="0">
                <a:pos x="98" y="11"/>
              </a:cxn>
              <a:cxn ang="0">
                <a:pos x="121" y="32"/>
              </a:cxn>
              <a:cxn ang="0">
                <a:pos x="165" y="11"/>
              </a:cxn>
              <a:cxn ang="0">
                <a:pos x="175" y="0"/>
              </a:cxn>
              <a:cxn ang="0">
                <a:pos x="230" y="32"/>
              </a:cxn>
              <a:cxn ang="0">
                <a:pos x="262" y="174"/>
              </a:cxn>
              <a:cxn ang="0">
                <a:pos x="262" y="186"/>
              </a:cxn>
              <a:cxn ang="0">
                <a:pos x="285" y="197"/>
              </a:cxn>
              <a:cxn ang="0">
                <a:pos x="306" y="207"/>
              </a:cxn>
              <a:cxn ang="0">
                <a:pos x="306" y="241"/>
              </a:cxn>
              <a:cxn ang="0">
                <a:pos x="329" y="250"/>
              </a:cxn>
              <a:cxn ang="0">
                <a:pos x="340" y="241"/>
              </a:cxn>
              <a:cxn ang="0">
                <a:pos x="361" y="262"/>
              </a:cxn>
              <a:cxn ang="0">
                <a:pos x="373" y="284"/>
              </a:cxn>
              <a:cxn ang="0">
                <a:pos x="350" y="305"/>
              </a:cxn>
              <a:cxn ang="0">
                <a:pos x="329" y="317"/>
              </a:cxn>
              <a:cxn ang="0">
                <a:pos x="306" y="328"/>
              </a:cxn>
              <a:cxn ang="0">
                <a:pos x="306" y="349"/>
              </a:cxn>
              <a:cxn ang="0">
                <a:pos x="296" y="338"/>
              </a:cxn>
              <a:cxn ang="0">
                <a:pos x="296" y="360"/>
              </a:cxn>
              <a:cxn ang="0">
                <a:pos x="285" y="349"/>
              </a:cxn>
              <a:cxn ang="0">
                <a:pos x="262" y="360"/>
              </a:cxn>
              <a:cxn ang="0">
                <a:pos x="253" y="372"/>
              </a:cxn>
              <a:cxn ang="0">
                <a:pos x="230" y="381"/>
              </a:cxn>
              <a:cxn ang="0">
                <a:pos x="230" y="360"/>
              </a:cxn>
              <a:cxn ang="0">
                <a:pos x="218" y="349"/>
              </a:cxn>
              <a:cxn ang="0">
                <a:pos x="218" y="349"/>
              </a:cxn>
              <a:cxn ang="0">
                <a:pos x="209" y="372"/>
              </a:cxn>
              <a:cxn ang="0">
                <a:pos x="209" y="393"/>
              </a:cxn>
              <a:cxn ang="0">
                <a:pos x="209" y="436"/>
              </a:cxn>
              <a:cxn ang="0">
                <a:pos x="186" y="425"/>
              </a:cxn>
              <a:cxn ang="0">
                <a:pos x="175" y="459"/>
              </a:cxn>
              <a:cxn ang="0">
                <a:pos x="165" y="448"/>
              </a:cxn>
              <a:cxn ang="0">
                <a:pos x="165" y="448"/>
              </a:cxn>
              <a:cxn ang="0">
                <a:pos x="165" y="469"/>
              </a:cxn>
              <a:cxn ang="0">
                <a:pos x="142" y="448"/>
              </a:cxn>
              <a:cxn ang="0">
                <a:pos x="154" y="480"/>
              </a:cxn>
              <a:cxn ang="0">
                <a:pos x="154" y="459"/>
              </a:cxn>
              <a:cxn ang="0">
                <a:pos x="154" y="469"/>
              </a:cxn>
              <a:cxn ang="0">
                <a:pos x="131" y="469"/>
              </a:cxn>
              <a:cxn ang="0">
                <a:pos x="121" y="492"/>
              </a:cxn>
              <a:cxn ang="0">
                <a:pos x="121" y="512"/>
              </a:cxn>
              <a:cxn ang="0">
                <a:pos x="110" y="535"/>
              </a:cxn>
              <a:cxn ang="0">
                <a:pos x="87" y="568"/>
              </a:cxn>
            </a:cxnLst>
            <a:rect l="0" t="0" r="r" b="b"/>
            <a:pathLst>
              <a:path w="374" h="569">
                <a:moveTo>
                  <a:pt x="87" y="568"/>
                </a:moveTo>
                <a:lnTo>
                  <a:pt x="87" y="556"/>
                </a:lnTo>
                <a:lnTo>
                  <a:pt x="78" y="556"/>
                </a:lnTo>
                <a:lnTo>
                  <a:pt x="78" y="547"/>
                </a:lnTo>
                <a:lnTo>
                  <a:pt x="66" y="547"/>
                </a:lnTo>
                <a:lnTo>
                  <a:pt x="66" y="535"/>
                </a:lnTo>
                <a:lnTo>
                  <a:pt x="66" y="524"/>
                </a:lnTo>
                <a:lnTo>
                  <a:pt x="55" y="492"/>
                </a:lnTo>
                <a:lnTo>
                  <a:pt x="34" y="436"/>
                </a:lnTo>
                <a:lnTo>
                  <a:pt x="22" y="393"/>
                </a:lnTo>
                <a:lnTo>
                  <a:pt x="0" y="317"/>
                </a:lnTo>
                <a:lnTo>
                  <a:pt x="11" y="305"/>
                </a:lnTo>
                <a:lnTo>
                  <a:pt x="22" y="317"/>
                </a:lnTo>
                <a:lnTo>
                  <a:pt x="22" y="305"/>
                </a:lnTo>
                <a:lnTo>
                  <a:pt x="22" y="294"/>
                </a:lnTo>
                <a:lnTo>
                  <a:pt x="34" y="294"/>
                </a:lnTo>
                <a:lnTo>
                  <a:pt x="34" y="284"/>
                </a:lnTo>
                <a:lnTo>
                  <a:pt x="34" y="262"/>
                </a:lnTo>
                <a:lnTo>
                  <a:pt x="43" y="250"/>
                </a:lnTo>
                <a:lnTo>
                  <a:pt x="43" y="241"/>
                </a:lnTo>
                <a:lnTo>
                  <a:pt x="55" y="218"/>
                </a:lnTo>
                <a:lnTo>
                  <a:pt x="43" y="218"/>
                </a:lnTo>
                <a:lnTo>
                  <a:pt x="43" y="207"/>
                </a:lnTo>
                <a:lnTo>
                  <a:pt x="55" y="197"/>
                </a:lnTo>
                <a:lnTo>
                  <a:pt x="43" y="186"/>
                </a:lnTo>
                <a:lnTo>
                  <a:pt x="43" y="163"/>
                </a:lnTo>
                <a:lnTo>
                  <a:pt x="55" y="153"/>
                </a:lnTo>
                <a:lnTo>
                  <a:pt x="55" y="131"/>
                </a:lnTo>
                <a:lnTo>
                  <a:pt x="55" y="119"/>
                </a:lnTo>
                <a:lnTo>
                  <a:pt x="98" y="11"/>
                </a:lnTo>
                <a:lnTo>
                  <a:pt x="110" y="11"/>
                </a:lnTo>
                <a:lnTo>
                  <a:pt x="121" y="32"/>
                </a:lnTo>
                <a:lnTo>
                  <a:pt x="131" y="32"/>
                </a:lnTo>
                <a:lnTo>
                  <a:pt x="165" y="11"/>
                </a:lnTo>
                <a:lnTo>
                  <a:pt x="175" y="11"/>
                </a:lnTo>
                <a:lnTo>
                  <a:pt x="175" y="0"/>
                </a:lnTo>
                <a:lnTo>
                  <a:pt x="186" y="0"/>
                </a:lnTo>
                <a:lnTo>
                  <a:pt x="230" y="32"/>
                </a:lnTo>
                <a:lnTo>
                  <a:pt x="262" y="163"/>
                </a:lnTo>
                <a:lnTo>
                  <a:pt x="262" y="174"/>
                </a:lnTo>
                <a:lnTo>
                  <a:pt x="274" y="174"/>
                </a:lnTo>
                <a:lnTo>
                  <a:pt x="262" y="186"/>
                </a:lnTo>
                <a:lnTo>
                  <a:pt x="274" y="197"/>
                </a:lnTo>
                <a:lnTo>
                  <a:pt x="285" y="197"/>
                </a:lnTo>
                <a:lnTo>
                  <a:pt x="306" y="197"/>
                </a:lnTo>
                <a:lnTo>
                  <a:pt x="306" y="207"/>
                </a:lnTo>
                <a:lnTo>
                  <a:pt x="317" y="229"/>
                </a:lnTo>
                <a:lnTo>
                  <a:pt x="306" y="241"/>
                </a:lnTo>
                <a:lnTo>
                  <a:pt x="317" y="250"/>
                </a:lnTo>
                <a:lnTo>
                  <a:pt x="329" y="250"/>
                </a:lnTo>
                <a:lnTo>
                  <a:pt x="329" y="241"/>
                </a:lnTo>
                <a:lnTo>
                  <a:pt x="340" y="241"/>
                </a:lnTo>
                <a:lnTo>
                  <a:pt x="350" y="250"/>
                </a:lnTo>
                <a:lnTo>
                  <a:pt x="361" y="262"/>
                </a:lnTo>
                <a:lnTo>
                  <a:pt x="350" y="273"/>
                </a:lnTo>
                <a:lnTo>
                  <a:pt x="373" y="284"/>
                </a:lnTo>
                <a:lnTo>
                  <a:pt x="361" y="305"/>
                </a:lnTo>
                <a:lnTo>
                  <a:pt x="350" y="305"/>
                </a:lnTo>
                <a:lnTo>
                  <a:pt x="340" y="305"/>
                </a:lnTo>
                <a:lnTo>
                  <a:pt x="329" y="317"/>
                </a:lnTo>
                <a:lnTo>
                  <a:pt x="329" y="328"/>
                </a:lnTo>
                <a:lnTo>
                  <a:pt x="306" y="328"/>
                </a:lnTo>
                <a:lnTo>
                  <a:pt x="306" y="338"/>
                </a:lnTo>
                <a:lnTo>
                  <a:pt x="306" y="349"/>
                </a:lnTo>
                <a:lnTo>
                  <a:pt x="296" y="349"/>
                </a:lnTo>
                <a:lnTo>
                  <a:pt x="296" y="338"/>
                </a:lnTo>
                <a:lnTo>
                  <a:pt x="296" y="349"/>
                </a:lnTo>
                <a:lnTo>
                  <a:pt x="296" y="360"/>
                </a:lnTo>
                <a:lnTo>
                  <a:pt x="285" y="360"/>
                </a:lnTo>
                <a:lnTo>
                  <a:pt x="285" y="349"/>
                </a:lnTo>
                <a:lnTo>
                  <a:pt x="274" y="349"/>
                </a:lnTo>
                <a:lnTo>
                  <a:pt x="262" y="360"/>
                </a:lnTo>
                <a:lnTo>
                  <a:pt x="253" y="360"/>
                </a:lnTo>
                <a:lnTo>
                  <a:pt x="253" y="372"/>
                </a:lnTo>
                <a:lnTo>
                  <a:pt x="253" y="381"/>
                </a:lnTo>
                <a:lnTo>
                  <a:pt x="230" y="381"/>
                </a:lnTo>
                <a:lnTo>
                  <a:pt x="230" y="372"/>
                </a:lnTo>
                <a:lnTo>
                  <a:pt x="230" y="360"/>
                </a:lnTo>
                <a:lnTo>
                  <a:pt x="230" y="349"/>
                </a:lnTo>
                <a:lnTo>
                  <a:pt x="218" y="349"/>
                </a:lnTo>
                <a:lnTo>
                  <a:pt x="218" y="338"/>
                </a:lnTo>
                <a:lnTo>
                  <a:pt x="218" y="349"/>
                </a:lnTo>
                <a:lnTo>
                  <a:pt x="218" y="360"/>
                </a:lnTo>
                <a:lnTo>
                  <a:pt x="209" y="372"/>
                </a:lnTo>
                <a:lnTo>
                  <a:pt x="218" y="393"/>
                </a:lnTo>
                <a:lnTo>
                  <a:pt x="209" y="393"/>
                </a:lnTo>
                <a:lnTo>
                  <a:pt x="209" y="416"/>
                </a:lnTo>
                <a:lnTo>
                  <a:pt x="209" y="436"/>
                </a:lnTo>
                <a:lnTo>
                  <a:pt x="197" y="436"/>
                </a:lnTo>
                <a:lnTo>
                  <a:pt x="186" y="425"/>
                </a:lnTo>
                <a:lnTo>
                  <a:pt x="186" y="448"/>
                </a:lnTo>
                <a:lnTo>
                  <a:pt x="175" y="459"/>
                </a:lnTo>
                <a:lnTo>
                  <a:pt x="165" y="459"/>
                </a:lnTo>
                <a:lnTo>
                  <a:pt x="165" y="448"/>
                </a:lnTo>
                <a:lnTo>
                  <a:pt x="165" y="436"/>
                </a:lnTo>
                <a:lnTo>
                  <a:pt x="165" y="448"/>
                </a:lnTo>
                <a:lnTo>
                  <a:pt x="165" y="459"/>
                </a:lnTo>
                <a:lnTo>
                  <a:pt x="165" y="469"/>
                </a:lnTo>
                <a:lnTo>
                  <a:pt x="154" y="436"/>
                </a:lnTo>
                <a:lnTo>
                  <a:pt x="142" y="448"/>
                </a:lnTo>
                <a:lnTo>
                  <a:pt x="165" y="469"/>
                </a:lnTo>
                <a:lnTo>
                  <a:pt x="154" y="480"/>
                </a:lnTo>
                <a:lnTo>
                  <a:pt x="154" y="469"/>
                </a:lnTo>
                <a:lnTo>
                  <a:pt x="154" y="459"/>
                </a:lnTo>
                <a:lnTo>
                  <a:pt x="142" y="459"/>
                </a:lnTo>
                <a:lnTo>
                  <a:pt x="154" y="469"/>
                </a:lnTo>
                <a:lnTo>
                  <a:pt x="142" y="469"/>
                </a:lnTo>
                <a:lnTo>
                  <a:pt x="131" y="469"/>
                </a:lnTo>
                <a:lnTo>
                  <a:pt x="131" y="480"/>
                </a:lnTo>
                <a:lnTo>
                  <a:pt x="121" y="492"/>
                </a:lnTo>
                <a:lnTo>
                  <a:pt x="131" y="503"/>
                </a:lnTo>
                <a:lnTo>
                  <a:pt x="121" y="512"/>
                </a:lnTo>
                <a:lnTo>
                  <a:pt x="121" y="524"/>
                </a:lnTo>
                <a:lnTo>
                  <a:pt x="110" y="535"/>
                </a:lnTo>
                <a:lnTo>
                  <a:pt x="98" y="568"/>
                </a:lnTo>
                <a:lnTo>
                  <a:pt x="87" y="56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5271303" y="1932026"/>
            <a:ext cx="893087" cy="975631"/>
          </a:xfrm>
          <a:custGeom>
            <a:avLst/>
            <a:gdLst/>
            <a:ahLst/>
            <a:cxnLst>
              <a:cxn ang="0">
                <a:pos x="165" y="43"/>
              </a:cxn>
              <a:cxn ang="0">
                <a:pos x="198" y="0"/>
              </a:cxn>
              <a:cxn ang="0">
                <a:pos x="219" y="76"/>
              </a:cxn>
              <a:cxn ang="0">
                <a:pos x="253" y="87"/>
              </a:cxn>
              <a:cxn ang="0">
                <a:pos x="285" y="110"/>
              </a:cxn>
              <a:cxn ang="0">
                <a:pos x="329" y="87"/>
              </a:cxn>
              <a:cxn ang="0">
                <a:pos x="373" y="99"/>
              </a:cxn>
              <a:cxn ang="0">
                <a:pos x="394" y="110"/>
              </a:cxn>
              <a:cxn ang="0">
                <a:pos x="405" y="142"/>
              </a:cxn>
              <a:cxn ang="0">
                <a:pos x="428" y="120"/>
              </a:cxn>
              <a:cxn ang="0">
                <a:pos x="461" y="142"/>
              </a:cxn>
              <a:cxn ang="0">
                <a:pos x="482" y="163"/>
              </a:cxn>
              <a:cxn ang="0">
                <a:pos x="537" y="131"/>
              </a:cxn>
              <a:cxn ang="0">
                <a:pos x="560" y="154"/>
              </a:cxn>
              <a:cxn ang="0">
                <a:pos x="625" y="163"/>
              </a:cxn>
              <a:cxn ang="0">
                <a:pos x="648" y="163"/>
              </a:cxn>
              <a:cxn ang="0">
                <a:pos x="526" y="230"/>
              </a:cxn>
              <a:cxn ang="0">
                <a:pos x="438" y="318"/>
              </a:cxn>
              <a:cxn ang="0">
                <a:pos x="417" y="373"/>
              </a:cxn>
              <a:cxn ang="0">
                <a:pos x="405" y="417"/>
              </a:cxn>
              <a:cxn ang="0">
                <a:pos x="384" y="438"/>
              </a:cxn>
              <a:cxn ang="0">
                <a:pos x="373" y="461"/>
              </a:cxn>
              <a:cxn ang="0">
                <a:pos x="384" y="482"/>
              </a:cxn>
              <a:cxn ang="0">
                <a:pos x="394" y="505"/>
              </a:cxn>
              <a:cxn ang="0">
                <a:pos x="384" y="526"/>
              </a:cxn>
              <a:cxn ang="0">
                <a:pos x="384" y="558"/>
              </a:cxn>
              <a:cxn ang="0">
                <a:pos x="394" y="592"/>
              </a:cxn>
              <a:cxn ang="0">
                <a:pos x="428" y="613"/>
              </a:cxn>
              <a:cxn ang="0">
                <a:pos x="461" y="625"/>
              </a:cxn>
              <a:cxn ang="0">
                <a:pos x="482" y="646"/>
              </a:cxn>
              <a:cxn ang="0">
                <a:pos x="505" y="669"/>
              </a:cxn>
              <a:cxn ang="0">
                <a:pos x="526" y="690"/>
              </a:cxn>
              <a:cxn ang="0">
                <a:pos x="526" y="724"/>
              </a:cxn>
              <a:cxn ang="0">
                <a:pos x="482" y="734"/>
              </a:cxn>
              <a:cxn ang="0">
                <a:pos x="405" y="734"/>
              </a:cxn>
              <a:cxn ang="0">
                <a:pos x="306" y="734"/>
              </a:cxn>
              <a:cxn ang="0">
                <a:pos x="230" y="734"/>
              </a:cxn>
              <a:cxn ang="0">
                <a:pos x="142" y="734"/>
              </a:cxn>
              <a:cxn ang="0">
                <a:pos x="55" y="734"/>
              </a:cxn>
              <a:cxn ang="0">
                <a:pos x="55" y="602"/>
              </a:cxn>
              <a:cxn ang="0">
                <a:pos x="55" y="549"/>
              </a:cxn>
              <a:cxn ang="0">
                <a:pos x="43" y="493"/>
              </a:cxn>
              <a:cxn ang="0">
                <a:pos x="22" y="470"/>
              </a:cxn>
              <a:cxn ang="0">
                <a:pos x="43" y="427"/>
              </a:cxn>
              <a:cxn ang="0">
                <a:pos x="43" y="394"/>
              </a:cxn>
              <a:cxn ang="0">
                <a:pos x="34" y="373"/>
              </a:cxn>
              <a:cxn ang="0">
                <a:pos x="34" y="339"/>
              </a:cxn>
              <a:cxn ang="0">
                <a:pos x="34" y="306"/>
              </a:cxn>
              <a:cxn ang="0">
                <a:pos x="34" y="295"/>
              </a:cxn>
              <a:cxn ang="0">
                <a:pos x="34" y="274"/>
              </a:cxn>
              <a:cxn ang="0">
                <a:pos x="22" y="242"/>
              </a:cxn>
              <a:cxn ang="0">
                <a:pos x="22" y="207"/>
              </a:cxn>
              <a:cxn ang="0">
                <a:pos x="22" y="186"/>
              </a:cxn>
              <a:cxn ang="0">
                <a:pos x="11" y="163"/>
              </a:cxn>
              <a:cxn ang="0">
                <a:pos x="11" y="154"/>
              </a:cxn>
              <a:cxn ang="0">
                <a:pos x="0" y="142"/>
              </a:cxn>
              <a:cxn ang="0">
                <a:pos x="0" y="131"/>
              </a:cxn>
              <a:cxn ang="0">
                <a:pos x="11" y="131"/>
              </a:cxn>
              <a:cxn ang="0">
                <a:pos x="11" y="120"/>
              </a:cxn>
              <a:cxn ang="0">
                <a:pos x="0" y="99"/>
              </a:cxn>
              <a:cxn ang="0">
                <a:pos x="11" y="76"/>
              </a:cxn>
              <a:cxn ang="0">
                <a:pos x="0" y="76"/>
              </a:cxn>
              <a:cxn ang="0">
                <a:pos x="0" y="43"/>
              </a:cxn>
            </a:cxnLst>
            <a:rect l="0" t="0" r="r" b="b"/>
            <a:pathLst>
              <a:path w="649" h="735">
                <a:moveTo>
                  <a:pt x="0" y="43"/>
                </a:moveTo>
                <a:lnTo>
                  <a:pt x="66" y="43"/>
                </a:lnTo>
                <a:lnTo>
                  <a:pt x="165" y="43"/>
                </a:lnTo>
                <a:lnTo>
                  <a:pt x="175" y="43"/>
                </a:lnTo>
                <a:lnTo>
                  <a:pt x="175" y="0"/>
                </a:lnTo>
                <a:lnTo>
                  <a:pt x="198" y="0"/>
                </a:lnTo>
                <a:lnTo>
                  <a:pt x="209" y="55"/>
                </a:lnTo>
                <a:lnTo>
                  <a:pt x="209" y="76"/>
                </a:lnTo>
                <a:lnTo>
                  <a:pt x="219" y="76"/>
                </a:lnTo>
                <a:lnTo>
                  <a:pt x="230" y="76"/>
                </a:lnTo>
                <a:lnTo>
                  <a:pt x="242" y="76"/>
                </a:lnTo>
                <a:lnTo>
                  <a:pt x="253" y="87"/>
                </a:lnTo>
                <a:lnTo>
                  <a:pt x="285" y="87"/>
                </a:lnTo>
                <a:lnTo>
                  <a:pt x="285" y="99"/>
                </a:lnTo>
                <a:lnTo>
                  <a:pt x="285" y="110"/>
                </a:lnTo>
                <a:lnTo>
                  <a:pt x="306" y="99"/>
                </a:lnTo>
                <a:lnTo>
                  <a:pt x="318" y="99"/>
                </a:lnTo>
                <a:lnTo>
                  <a:pt x="329" y="87"/>
                </a:lnTo>
                <a:lnTo>
                  <a:pt x="350" y="87"/>
                </a:lnTo>
                <a:lnTo>
                  <a:pt x="362" y="87"/>
                </a:lnTo>
                <a:lnTo>
                  <a:pt x="373" y="99"/>
                </a:lnTo>
                <a:lnTo>
                  <a:pt x="384" y="99"/>
                </a:lnTo>
                <a:lnTo>
                  <a:pt x="384" y="110"/>
                </a:lnTo>
                <a:lnTo>
                  <a:pt x="394" y="110"/>
                </a:lnTo>
                <a:lnTo>
                  <a:pt x="405" y="120"/>
                </a:lnTo>
                <a:lnTo>
                  <a:pt x="394" y="120"/>
                </a:lnTo>
                <a:lnTo>
                  <a:pt x="405" y="142"/>
                </a:lnTo>
                <a:lnTo>
                  <a:pt x="417" y="131"/>
                </a:lnTo>
                <a:lnTo>
                  <a:pt x="417" y="120"/>
                </a:lnTo>
                <a:lnTo>
                  <a:pt x="428" y="120"/>
                </a:lnTo>
                <a:lnTo>
                  <a:pt x="438" y="120"/>
                </a:lnTo>
                <a:lnTo>
                  <a:pt x="438" y="131"/>
                </a:lnTo>
                <a:lnTo>
                  <a:pt x="461" y="142"/>
                </a:lnTo>
                <a:lnTo>
                  <a:pt x="461" y="154"/>
                </a:lnTo>
                <a:lnTo>
                  <a:pt x="482" y="154"/>
                </a:lnTo>
                <a:lnTo>
                  <a:pt x="482" y="163"/>
                </a:lnTo>
                <a:lnTo>
                  <a:pt x="505" y="154"/>
                </a:lnTo>
                <a:lnTo>
                  <a:pt x="526" y="142"/>
                </a:lnTo>
                <a:lnTo>
                  <a:pt x="537" y="131"/>
                </a:lnTo>
                <a:lnTo>
                  <a:pt x="548" y="154"/>
                </a:lnTo>
                <a:lnTo>
                  <a:pt x="560" y="142"/>
                </a:lnTo>
                <a:lnTo>
                  <a:pt x="560" y="154"/>
                </a:lnTo>
                <a:lnTo>
                  <a:pt x="604" y="142"/>
                </a:lnTo>
                <a:lnTo>
                  <a:pt x="613" y="154"/>
                </a:lnTo>
                <a:lnTo>
                  <a:pt x="625" y="163"/>
                </a:lnTo>
                <a:lnTo>
                  <a:pt x="636" y="154"/>
                </a:lnTo>
                <a:lnTo>
                  <a:pt x="648" y="154"/>
                </a:lnTo>
                <a:lnTo>
                  <a:pt x="648" y="163"/>
                </a:lnTo>
                <a:lnTo>
                  <a:pt x="613" y="186"/>
                </a:lnTo>
                <a:lnTo>
                  <a:pt x="569" y="198"/>
                </a:lnTo>
                <a:lnTo>
                  <a:pt x="526" y="230"/>
                </a:lnTo>
                <a:lnTo>
                  <a:pt x="493" y="274"/>
                </a:lnTo>
                <a:lnTo>
                  <a:pt x="461" y="306"/>
                </a:lnTo>
                <a:lnTo>
                  <a:pt x="438" y="318"/>
                </a:lnTo>
                <a:lnTo>
                  <a:pt x="428" y="339"/>
                </a:lnTo>
                <a:lnTo>
                  <a:pt x="417" y="339"/>
                </a:lnTo>
                <a:lnTo>
                  <a:pt x="417" y="373"/>
                </a:lnTo>
                <a:lnTo>
                  <a:pt x="428" y="406"/>
                </a:lnTo>
                <a:lnTo>
                  <a:pt x="417" y="417"/>
                </a:lnTo>
                <a:lnTo>
                  <a:pt x="405" y="417"/>
                </a:lnTo>
                <a:lnTo>
                  <a:pt x="405" y="427"/>
                </a:lnTo>
                <a:lnTo>
                  <a:pt x="394" y="427"/>
                </a:lnTo>
                <a:lnTo>
                  <a:pt x="384" y="438"/>
                </a:lnTo>
                <a:lnTo>
                  <a:pt x="384" y="449"/>
                </a:lnTo>
                <a:lnTo>
                  <a:pt x="373" y="449"/>
                </a:lnTo>
                <a:lnTo>
                  <a:pt x="373" y="461"/>
                </a:lnTo>
                <a:lnTo>
                  <a:pt x="373" y="470"/>
                </a:lnTo>
                <a:lnTo>
                  <a:pt x="384" y="470"/>
                </a:lnTo>
                <a:lnTo>
                  <a:pt x="384" y="482"/>
                </a:lnTo>
                <a:lnTo>
                  <a:pt x="394" y="482"/>
                </a:lnTo>
                <a:lnTo>
                  <a:pt x="394" y="493"/>
                </a:lnTo>
                <a:lnTo>
                  <a:pt x="394" y="505"/>
                </a:lnTo>
                <a:lnTo>
                  <a:pt x="384" y="505"/>
                </a:lnTo>
                <a:lnTo>
                  <a:pt x="384" y="514"/>
                </a:lnTo>
                <a:lnTo>
                  <a:pt x="384" y="526"/>
                </a:lnTo>
                <a:lnTo>
                  <a:pt x="384" y="537"/>
                </a:lnTo>
                <a:lnTo>
                  <a:pt x="384" y="549"/>
                </a:lnTo>
                <a:lnTo>
                  <a:pt x="384" y="558"/>
                </a:lnTo>
                <a:lnTo>
                  <a:pt x="384" y="570"/>
                </a:lnTo>
                <a:lnTo>
                  <a:pt x="384" y="581"/>
                </a:lnTo>
                <a:lnTo>
                  <a:pt x="394" y="592"/>
                </a:lnTo>
                <a:lnTo>
                  <a:pt x="405" y="602"/>
                </a:lnTo>
                <a:lnTo>
                  <a:pt x="428" y="602"/>
                </a:lnTo>
                <a:lnTo>
                  <a:pt x="428" y="613"/>
                </a:lnTo>
                <a:lnTo>
                  <a:pt x="438" y="613"/>
                </a:lnTo>
                <a:lnTo>
                  <a:pt x="449" y="613"/>
                </a:lnTo>
                <a:lnTo>
                  <a:pt x="461" y="625"/>
                </a:lnTo>
                <a:lnTo>
                  <a:pt x="461" y="636"/>
                </a:lnTo>
                <a:lnTo>
                  <a:pt x="472" y="646"/>
                </a:lnTo>
                <a:lnTo>
                  <a:pt x="482" y="646"/>
                </a:lnTo>
                <a:lnTo>
                  <a:pt x="482" y="657"/>
                </a:lnTo>
                <a:lnTo>
                  <a:pt x="493" y="669"/>
                </a:lnTo>
                <a:lnTo>
                  <a:pt x="505" y="669"/>
                </a:lnTo>
                <a:lnTo>
                  <a:pt x="516" y="680"/>
                </a:lnTo>
                <a:lnTo>
                  <a:pt x="516" y="690"/>
                </a:lnTo>
                <a:lnTo>
                  <a:pt x="526" y="690"/>
                </a:lnTo>
                <a:lnTo>
                  <a:pt x="526" y="701"/>
                </a:lnTo>
                <a:lnTo>
                  <a:pt x="526" y="713"/>
                </a:lnTo>
                <a:lnTo>
                  <a:pt x="526" y="724"/>
                </a:lnTo>
                <a:lnTo>
                  <a:pt x="526" y="734"/>
                </a:lnTo>
                <a:lnTo>
                  <a:pt x="493" y="734"/>
                </a:lnTo>
                <a:lnTo>
                  <a:pt x="482" y="734"/>
                </a:lnTo>
                <a:lnTo>
                  <a:pt x="449" y="734"/>
                </a:lnTo>
                <a:lnTo>
                  <a:pt x="417" y="734"/>
                </a:lnTo>
                <a:lnTo>
                  <a:pt x="405" y="734"/>
                </a:lnTo>
                <a:lnTo>
                  <a:pt x="362" y="734"/>
                </a:lnTo>
                <a:lnTo>
                  <a:pt x="318" y="734"/>
                </a:lnTo>
                <a:lnTo>
                  <a:pt x="306" y="734"/>
                </a:lnTo>
                <a:lnTo>
                  <a:pt x="274" y="734"/>
                </a:lnTo>
                <a:lnTo>
                  <a:pt x="253" y="734"/>
                </a:lnTo>
                <a:lnTo>
                  <a:pt x="230" y="734"/>
                </a:lnTo>
                <a:lnTo>
                  <a:pt x="198" y="734"/>
                </a:lnTo>
                <a:lnTo>
                  <a:pt x="154" y="734"/>
                </a:lnTo>
                <a:lnTo>
                  <a:pt x="142" y="734"/>
                </a:lnTo>
                <a:lnTo>
                  <a:pt x="110" y="734"/>
                </a:lnTo>
                <a:lnTo>
                  <a:pt x="87" y="734"/>
                </a:lnTo>
                <a:lnTo>
                  <a:pt x="55" y="734"/>
                </a:lnTo>
                <a:lnTo>
                  <a:pt x="55" y="690"/>
                </a:lnTo>
                <a:lnTo>
                  <a:pt x="55" y="646"/>
                </a:lnTo>
                <a:lnTo>
                  <a:pt x="55" y="602"/>
                </a:lnTo>
                <a:lnTo>
                  <a:pt x="55" y="592"/>
                </a:lnTo>
                <a:lnTo>
                  <a:pt x="55" y="570"/>
                </a:lnTo>
                <a:lnTo>
                  <a:pt x="55" y="549"/>
                </a:lnTo>
                <a:lnTo>
                  <a:pt x="55" y="514"/>
                </a:lnTo>
                <a:lnTo>
                  <a:pt x="55" y="505"/>
                </a:lnTo>
                <a:lnTo>
                  <a:pt x="43" y="493"/>
                </a:lnTo>
                <a:lnTo>
                  <a:pt x="34" y="493"/>
                </a:lnTo>
                <a:lnTo>
                  <a:pt x="34" y="482"/>
                </a:lnTo>
                <a:lnTo>
                  <a:pt x="22" y="470"/>
                </a:lnTo>
                <a:lnTo>
                  <a:pt x="22" y="461"/>
                </a:lnTo>
                <a:lnTo>
                  <a:pt x="43" y="449"/>
                </a:lnTo>
                <a:lnTo>
                  <a:pt x="43" y="427"/>
                </a:lnTo>
                <a:lnTo>
                  <a:pt x="43" y="417"/>
                </a:lnTo>
                <a:lnTo>
                  <a:pt x="55" y="406"/>
                </a:lnTo>
                <a:lnTo>
                  <a:pt x="43" y="394"/>
                </a:lnTo>
                <a:lnTo>
                  <a:pt x="43" y="383"/>
                </a:lnTo>
                <a:lnTo>
                  <a:pt x="43" y="373"/>
                </a:lnTo>
                <a:lnTo>
                  <a:pt x="34" y="373"/>
                </a:lnTo>
                <a:lnTo>
                  <a:pt x="34" y="362"/>
                </a:lnTo>
                <a:lnTo>
                  <a:pt x="34" y="350"/>
                </a:lnTo>
                <a:lnTo>
                  <a:pt x="34" y="339"/>
                </a:lnTo>
                <a:lnTo>
                  <a:pt x="34" y="329"/>
                </a:lnTo>
                <a:lnTo>
                  <a:pt x="34" y="318"/>
                </a:lnTo>
                <a:lnTo>
                  <a:pt x="34" y="306"/>
                </a:lnTo>
                <a:lnTo>
                  <a:pt x="34" y="295"/>
                </a:lnTo>
                <a:lnTo>
                  <a:pt x="22" y="295"/>
                </a:lnTo>
                <a:lnTo>
                  <a:pt x="34" y="295"/>
                </a:lnTo>
                <a:lnTo>
                  <a:pt x="34" y="285"/>
                </a:lnTo>
                <a:lnTo>
                  <a:pt x="22" y="274"/>
                </a:lnTo>
                <a:lnTo>
                  <a:pt x="34" y="274"/>
                </a:lnTo>
                <a:lnTo>
                  <a:pt x="22" y="263"/>
                </a:lnTo>
                <a:lnTo>
                  <a:pt x="22" y="251"/>
                </a:lnTo>
                <a:lnTo>
                  <a:pt x="22" y="242"/>
                </a:lnTo>
                <a:lnTo>
                  <a:pt x="22" y="230"/>
                </a:lnTo>
                <a:lnTo>
                  <a:pt x="22" y="219"/>
                </a:lnTo>
                <a:lnTo>
                  <a:pt x="22" y="207"/>
                </a:lnTo>
                <a:lnTo>
                  <a:pt x="22" y="198"/>
                </a:lnTo>
                <a:lnTo>
                  <a:pt x="11" y="198"/>
                </a:lnTo>
                <a:lnTo>
                  <a:pt x="22" y="186"/>
                </a:lnTo>
                <a:lnTo>
                  <a:pt x="11" y="186"/>
                </a:lnTo>
                <a:lnTo>
                  <a:pt x="11" y="175"/>
                </a:lnTo>
                <a:lnTo>
                  <a:pt x="11" y="163"/>
                </a:lnTo>
                <a:lnTo>
                  <a:pt x="11" y="154"/>
                </a:lnTo>
                <a:lnTo>
                  <a:pt x="0" y="154"/>
                </a:lnTo>
                <a:lnTo>
                  <a:pt x="11" y="154"/>
                </a:lnTo>
                <a:lnTo>
                  <a:pt x="0" y="142"/>
                </a:lnTo>
                <a:lnTo>
                  <a:pt x="11" y="142"/>
                </a:lnTo>
                <a:lnTo>
                  <a:pt x="0" y="142"/>
                </a:lnTo>
                <a:lnTo>
                  <a:pt x="0" y="131"/>
                </a:lnTo>
                <a:lnTo>
                  <a:pt x="11" y="131"/>
                </a:lnTo>
                <a:lnTo>
                  <a:pt x="0" y="131"/>
                </a:lnTo>
                <a:lnTo>
                  <a:pt x="11" y="131"/>
                </a:lnTo>
                <a:lnTo>
                  <a:pt x="0" y="131"/>
                </a:lnTo>
                <a:lnTo>
                  <a:pt x="11" y="131"/>
                </a:lnTo>
                <a:lnTo>
                  <a:pt x="0" y="131"/>
                </a:lnTo>
                <a:lnTo>
                  <a:pt x="0" y="120"/>
                </a:lnTo>
                <a:lnTo>
                  <a:pt x="11" y="120"/>
                </a:lnTo>
                <a:lnTo>
                  <a:pt x="11" y="110"/>
                </a:lnTo>
                <a:lnTo>
                  <a:pt x="0" y="110"/>
                </a:lnTo>
                <a:lnTo>
                  <a:pt x="0" y="99"/>
                </a:lnTo>
                <a:lnTo>
                  <a:pt x="0" y="87"/>
                </a:lnTo>
                <a:lnTo>
                  <a:pt x="11" y="87"/>
                </a:lnTo>
                <a:lnTo>
                  <a:pt x="11" y="76"/>
                </a:lnTo>
                <a:lnTo>
                  <a:pt x="0" y="76"/>
                </a:lnTo>
                <a:lnTo>
                  <a:pt x="11" y="76"/>
                </a:lnTo>
                <a:lnTo>
                  <a:pt x="0" y="76"/>
                </a:lnTo>
                <a:lnTo>
                  <a:pt x="0" y="66"/>
                </a:lnTo>
                <a:lnTo>
                  <a:pt x="0" y="55"/>
                </a:lnTo>
                <a:lnTo>
                  <a:pt x="0" y="4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4444268" y="1947955"/>
            <a:ext cx="906849" cy="552194"/>
          </a:xfrm>
          <a:custGeom>
            <a:avLst/>
            <a:gdLst/>
            <a:ahLst/>
            <a:cxnLst>
              <a:cxn ang="0">
                <a:pos x="120" y="11"/>
              </a:cxn>
              <a:cxn ang="0">
                <a:pos x="242" y="11"/>
              </a:cxn>
              <a:cxn ang="0">
                <a:pos x="406" y="20"/>
              </a:cxn>
              <a:cxn ang="0">
                <a:pos x="537" y="32"/>
              </a:cxn>
              <a:cxn ang="0">
                <a:pos x="602" y="43"/>
              </a:cxn>
              <a:cxn ang="0">
                <a:pos x="602" y="64"/>
              </a:cxn>
              <a:cxn ang="0">
                <a:pos x="602" y="64"/>
              </a:cxn>
              <a:cxn ang="0">
                <a:pos x="614" y="76"/>
              </a:cxn>
              <a:cxn ang="0">
                <a:pos x="602" y="87"/>
              </a:cxn>
              <a:cxn ang="0">
                <a:pos x="614" y="98"/>
              </a:cxn>
              <a:cxn ang="0">
                <a:pos x="602" y="108"/>
              </a:cxn>
              <a:cxn ang="0">
                <a:pos x="614" y="119"/>
              </a:cxn>
              <a:cxn ang="0">
                <a:pos x="614" y="119"/>
              </a:cxn>
              <a:cxn ang="0">
                <a:pos x="614" y="119"/>
              </a:cxn>
              <a:cxn ang="0">
                <a:pos x="602" y="131"/>
              </a:cxn>
              <a:cxn ang="0">
                <a:pos x="602" y="131"/>
              </a:cxn>
              <a:cxn ang="0">
                <a:pos x="602" y="142"/>
              </a:cxn>
              <a:cxn ang="0">
                <a:pos x="614" y="152"/>
              </a:cxn>
              <a:cxn ang="0">
                <a:pos x="614" y="175"/>
              </a:cxn>
              <a:cxn ang="0">
                <a:pos x="614" y="186"/>
              </a:cxn>
              <a:cxn ang="0">
                <a:pos x="625" y="196"/>
              </a:cxn>
              <a:cxn ang="0">
                <a:pos x="625" y="218"/>
              </a:cxn>
              <a:cxn ang="0">
                <a:pos x="625" y="239"/>
              </a:cxn>
              <a:cxn ang="0">
                <a:pos x="637" y="262"/>
              </a:cxn>
              <a:cxn ang="0">
                <a:pos x="637" y="274"/>
              </a:cxn>
              <a:cxn ang="0">
                <a:pos x="625" y="283"/>
              </a:cxn>
              <a:cxn ang="0">
                <a:pos x="637" y="295"/>
              </a:cxn>
              <a:cxn ang="0">
                <a:pos x="637" y="317"/>
              </a:cxn>
              <a:cxn ang="0">
                <a:pos x="637" y="338"/>
              </a:cxn>
              <a:cxn ang="0">
                <a:pos x="637" y="361"/>
              </a:cxn>
              <a:cxn ang="0">
                <a:pos x="646" y="371"/>
              </a:cxn>
              <a:cxn ang="0">
                <a:pos x="658" y="394"/>
              </a:cxn>
              <a:cxn ang="0">
                <a:pos x="646" y="415"/>
              </a:cxn>
              <a:cxn ang="0">
                <a:pos x="526" y="415"/>
              </a:cxn>
              <a:cxn ang="0">
                <a:pos x="438" y="415"/>
              </a:cxn>
              <a:cxn ang="0">
                <a:pos x="362" y="405"/>
              </a:cxn>
              <a:cxn ang="0">
                <a:pos x="175" y="394"/>
              </a:cxn>
              <a:cxn ang="0">
                <a:pos x="0" y="382"/>
              </a:cxn>
              <a:cxn ang="0">
                <a:pos x="0" y="306"/>
              </a:cxn>
              <a:cxn ang="0">
                <a:pos x="11" y="207"/>
              </a:cxn>
              <a:cxn ang="0">
                <a:pos x="22" y="119"/>
              </a:cxn>
              <a:cxn ang="0">
                <a:pos x="22" y="43"/>
              </a:cxn>
            </a:cxnLst>
            <a:rect l="0" t="0" r="r" b="b"/>
            <a:pathLst>
              <a:path w="659" h="416">
                <a:moveTo>
                  <a:pt x="32" y="0"/>
                </a:moveTo>
                <a:lnTo>
                  <a:pt x="120" y="11"/>
                </a:lnTo>
                <a:lnTo>
                  <a:pt x="198" y="11"/>
                </a:lnTo>
                <a:lnTo>
                  <a:pt x="242" y="11"/>
                </a:lnTo>
                <a:lnTo>
                  <a:pt x="350" y="20"/>
                </a:lnTo>
                <a:lnTo>
                  <a:pt x="406" y="20"/>
                </a:lnTo>
                <a:lnTo>
                  <a:pt x="450" y="20"/>
                </a:lnTo>
                <a:lnTo>
                  <a:pt x="537" y="32"/>
                </a:lnTo>
                <a:lnTo>
                  <a:pt x="602" y="32"/>
                </a:lnTo>
                <a:lnTo>
                  <a:pt x="602" y="43"/>
                </a:lnTo>
                <a:lnTo>
                  <a:pt x="602" y="55"/>
                </a:lnTo>
                <a:lnTo>
                  <a:pt x="602" y="64"/>
                </a:lnTo>
                <a:lnTo>
                  <a:pt x="614" y="64"/>
                </a:lnTo>
                <a:lnTo>
                  <a:pt x="602" y="64"/>
                </a:lnTo>
                <a:lnTo>
                  <a:pt x="614" y="64"/>
                </a:lnTo>
                <a:lnTo>
                  <a:pt x="614" y="76"/>
                </a:lnTo>
                <a:lnTo>
                  <a:pt x="602" y="76"/>
                </a:lnTo>
                <a:lnTo>
                  <a:pt x="602" y="87"/>
                </a:lnTo>
                <a:lnTo>
                  <a:pt x="602" y="98"/>
                </a:lnTo>
                <a:lnTo>
                  <a:pt x="614" y="98"/>
                </a:lnTo>
                <a:lnTo>
                  <a:pt x="614" y="108"/>
                </a:lnTo>
                <a:lnTo>
                  <a:pt x="602" y="108"/>
                </a:lnTo>
                <a:lnTo>
                  <a:pt x="602" y="119"/>
                </a:lnTo>
                <a:lnTo>
                  <a:pt x="614" y="119"/>
                </a:lnTo>
                <a:lnTo>
                  <a:pt x="602" y="119"/>
                </a:lnTo>
                <a:lnTo>
                  <a:pt x="614" y="119"/>
                </a:lnTo>
                <a:lnTo>
                  <a:pt x="602" y="119"/>
                </a:lnTo>
                <a:lnTo>
                  <a:pt x="614" y="119"/>
                </a:lnTo>
                <a:lnTo>
                  <a:pt x="602" y="119"/>
                </a:lnTo>
                <a:lnTo>
                  <a:pt x="602" y="131"/>
                </a:lnTo>
                <a:lnTo>
                  <a:pt x="614" y="131"/>
                </a:lnTo>
                <a:lnTo>
                  <a:pt x="602" y="131"/>
                </a:lnTo>
                <a:lnTo>
                  <a:pt x="614" y="142"/>
                </a:lnTo>
                <a:lnTo>
                  <a:pt x="602" y="142"/>
                </a:lnTo>
                <a:lnTo>
                  <a:pt x="614" y="142"/>
                </a:lnTo>
                <a:lnTo>
                  <a:pt x="614" y="152"/>
                </a:lnTo>
                <a:lnTo>
                  <a:pt x="614" y="163"/>
                </a:lnTo>
                <a:lnTo>
                  <a:pt x="614" y="175"/>
                </a:lnTo>
                <a:lnTo>
                  <a:pt x="625" y="175"/>
                </a:lnTo>
                <a:lnTo>
                  <a:pt x="614" y="186"/>
                </a:lnTo>
                <a:lnTo>
                  <a:pt x="625" y="186"/>
                </a:lnTo>
                <a:lnTo>
                  <a:pt x="625" y="196"/>
                </a:lnTo>
                <a:lnTo>
                  <a:pt x="625" y="207"/>
                </a:lnTo>
                <a:lnTo>
                  <a:pt x="625" y="218"/>
                </a:lnTo>
                <a:lnTo>
                  <a:pt x="625" y="230"/>
                </a:lnTo>
                <a:lnTo>
                  <a:pt x="625" y="239"/>
                </a:lnTo>
                <a:lnTo>
                  <a:pt x="625" y="251"/>
                </a:lnTo>
                <a:lnTo>
                  <a:pt x="637" y="262"/>
                </a:lnTo>
                <a:lnTo>
                  <a:pt x="625" y="262"/>
                </a:lnTo>
                <a:lnTo>
                  <a:pt x="637" y="274"/>
                </a:lnTo>
                <a:lnTo>
                  <a:pt x="637" y="283"/>
                </a:lnTo>
                <a:lnTo>
                  <a:pt x="625" y="283"/>
                </a:lnTo>
                <a:lnTo>
                  <a:pt x="637" y="283"/>
                </a:lnTo>
                <a:lnTo>
                  <a:pt x="637" y="295"/>
                </a:lnTo>
                <a:lnTo>
                  <a:pt x="637" y="306"/>
                </a:lnTo>
                <a:lnTo>
                  <a:pt x="637" y="317"/>
                </a:lnTo>
                <a:lnTo>
                  <a:pt x="637" y="327"/>
                </a:lnTo>
                <a:lnTo>
                  <a:pt x="637" y="338"/>
                </a:lnTo>
                <a:lnTo>
                  <a:pt x="637" y="350"/>
                </a:lnTo>
                <a:lnTo>
                  <a:pt x="637" y="361"/>
                </a:lnTo>
                <a:lnTo>
                  <a:pt x="646" y="361"/>
                </a:lnTo>
                <a:lnTo>
                  <a:pt x="646" y="371"/>
                </a:lnTo>
                <a:lnTo>
                  <a:pt x="646" y="382"/>
                </a:lnTo>
                <a:lnTo>
                  <a:pt x="658" y="394"/>
                </a:lnTo>
                <a:lnTo>
                  <a:pt x="646" y="405"/>
                </a:lnTo>
                <a:lnTo>
                  <a:pt x="646" y="415"/>
                </a:lnTo>
                <a:lnTo>
                  <a:pt x="593" y="415"/>
                </a:lnTo>
                <a:lnTo>
                  <a:pt x="526" y="415"/>
                </a:lnTo>
                <a:lnTo>
                  <a:pt x="461" y="415"/>
                </a:lnTo>
                <a:lnTo>
                  <a:pt x="438" y="415"/>
                </a:lnTo>
                <a:lnTo>
                  <a:pt x="373" y="405"/>
                </a:lnTo>
                <a:lnTo>
                  <a:pt x="362" y="405"/>
                </a:lnTo>
                <a:lnTo>
                  <a:pt x="307" y="405"/>
                </a:lnTo>
                <a:lnTo>
                  <a:pt x="175" y="394"/>
                </a:lnTo>
                <a:lnTo>
                  <a:pt x="87" y="394"/>
                </a:lnTo>
                <a:lnTo>
                  <a:pt x="0" y="382"/>
                </a:lnTo>
                <a:lnTo>
                  <a:pt x="0" y="338"/>
                </a:lnTo>
                <a:lnTo>
                  <a:pt x="0" y="306"/>
                </a:lnTo>
                <a:lnTo>
                  <a:pt x="0" y="295"/>
                </a:lnTo>
                <a:lnTo>
                  <a:pt x="11" y="207"/>
                </a:lnTo>
                <a:lnTo>
                  <a:pt x="11" y="196"/>
                </a:lnTo>
                <a:lnTo>
                  <a:pt x="22" y="119"/>
                </a:lnTo>
                <a:lnTo>
                  <a:pt x="22" y="76"/>
                </a:lnTo>
                <a:lnTo>
                  <a:pt x="22" y="43"/>
                </a:lnTo>
                <a:lnTo>
                  <a:pt x="32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1853075" y="1991758"/>
            <a:ext cx="1102254" cy="888024"/>
          </a:xfrm>
          <a:custGeom>
            <a:avLst/>
            <a:gdLst/>
            <a:ahLst/>
            <a:cxnLst>
              <a:cxn ang="0">
                <a:pos x="241" y="22"/>
              </a:cxn>
              <a:cxn ang="0">
                <a:pos x="251" y="32"/>
              </a:cxn>
              <a:cxn ang="0">
                <a:pos x="262" y="43"/>
              </a:cxn>
              <a:cxn ang="0">
                <a:pos x="262" y="66"/>
              </a:cxn>
              <a:cxn ang="0">
                <a:pos x="262" y="87"/>
              </a:cxn>
              <a:cxn ang="0">
                <a:pos x="262" y="110"/>
              </a:cxn>
              <a:cxn ang="0">
                <a:pos x="285" y="119"/>
              </a:cxn>
              <a:cxn ang="0">
                <a:pos x="318" y="119"/>
              </a:cxn>
              <a:cxn ang="0">
                <a:pos x="339" y="119"/>
              </a:cxn>
              <a:cxn ang="0">
                <a:pos x="361" y="119"/>
              </a:cxn>
              <a:cxn ang="0">
                <a:pos x="382" y="119"/>
              </a:cxn>
              <a:cxn ang="0">
                <a:pos x="394" y="131"/>
              </a:cxn>
              <a:cxn ang="0">
                <a:pos x="405" y="142"/>
              </a:cxn>
              <a:cxn ang="0">
                <a:pos x="438" y="142"/>
              </a:cxn>
              <a:cxn ang="0">
                <a:pos x="449" y="142"/>
              </a:cxn>
              <a:cxn ang="0">
                <a:pos x="470" y="142"/>
              </a:cxn>
              <a:cxn ang="0">
                <a:pos x="493" y="142"/>
              </a:cxn>
              <a:cxn ang="0">
                <a:pos x="514" y="142"/>
              </a:cxn>
              <a:cxn ang="0">
                <a:pos x="537" y="142"/>
              </a:cxn>
              <a:cxn ang="0">
                <a:pos x="558" y="142"/>
              </a:cxn>
              <a:cxn ang="0">
                <a:pos x="580" y="142"/>
              </a:cxn>
              <a:cxn ang="0">
                <a:pos x="680" y="154"/>
              </a:cxn>
              <a:cxn ang="0">
                <a:pos x="723" y="163"/>
              </a:cxn>
              <a:cxn ang="0">
                <a:pos x="767" y="186"/>
              </a:cxn>
              <a:cxn ang="0">
                <a:pos x="777" y="207"/>
              </a:cxn>
              <a:cxn ang="0">
                <a:pos x="788" y="218"/>
              </a:cxn>
              <a:cxn ang="0">
                <a:pos x="800" y="230"/>
              </a:cxn>
              <a:cxn ang="0">
                <a:pos x="788" y="251"/>
              </a:cxn>
              <a:cxn ang="0">
                <a:pos x="767" y="274"/>
              </a:cxn>
              <a:cxn ang="0">
                <a:pos x="756" y="294"/>
              </a:cxn>
              <a:cxn ang="0">
                <a:pos x="744" y="306"/>
              </a:cxn>
              <a:cxn ang="0">
                <a:pos x="733" y="317"/>
              </a:cxn>
              <a:cxn ang="0">
                <a:pos x="723" y="329"/>
              </a:cxn>
              <a:cxn ang="0">
                <a:pos x="712" y="350"/>
              </a:cxn>
              <a:cxn ang="0">
                <a:pos x="700" y="361"/>
              </a:cxn>
              <a:cxn ang="0">
                <a:pos x="700" y="382"/>
              </a:cxn>
              <a:cxn ang="0">
                <a:pos x="723" y="405"/>
              </a:cxn>
              <a:cxn ang="0">
                <a:pos x="712" y="426"/>
              </a:cxn>
              <a:cxn ang="0">
                <a:pos x="700" y="437"/>
              </a:cxn>
              <a:cxn ang="0">
                <a:pos x="700" y="460"/>
              </a:cxn>
              <a:cxn ang="0">
                <a:pos x="548" y="645"/>
              </a:cxn>
              <a:cxn ang="0">
                <a:pos x="382" y="601"/>
              </a:cxn>
              <a:cxn ang="0">
                <a:pos x="251" y="569"/>
              </a:cxn>
              <a:cxn ang="0">
                <a:pos x="99" y="525"/>
              </a:cxn>
              <a:cxn ang="0">
                <a:pos x="43" y="513"/>
              </a:cxn>
              <a:cxn ang="0">
                <a:pos x="0" y="481"/>
              </a:cxn>
              <a:cxn ang="0">
                <a:pos x="0" y="449"/>
              </a:cxn>
              <a:cxn ang="0">
                <a:pos x="11" y="393"/>
              </a:cxn>
              <a:cxn ang="0">
                <a:pos x="32" y="350"/>
              </a:cxn>
              <a:cxn ang="0">
                <a:pos x="55" y="329"/>
              </a:cxn>
              <a:cxn ang="0">
                <a:pos x="76" y="285"/>
              </a:cxn>
              <a:cxn ang="0">
                <a:pos x="110" y="186"/>
              </a:cxn>
              <a:cxn ang="0">
                <a:pos x="131" y="142"/>
              </a:cxn>
              <a:cxn ang="0">
                <a:pos x="154" y="87"/>
              </a:cxn>
              <a:cxn ang="0">
                <a:pos x="163" y="87"/>
              </a:cxn>
              <a:cxn ang="0">
                <a:pos x="163" y="66"/>
              </a:cxn>
              <a:cxn ang="0">
                <a:pos x="163" y="43"/>
              </a:cxn>
              <a:cxn ang="0">
                <a:pos x="175" y="32"/>
              </a:cxn>
              <a:cxn ang="0">
                <a:pos x="186" y="22"/>
              </a:cxn>
              <a:cxn ang="0">
                <a:pos x="198" y="11"/>
              </a:cxn>
              <a:cxn ang="0">
                <a:pos x="219" y="22"/>
              </a:cxn>
            </a:cxnLst>
            <a:rect l="0" t="0" r="r" b="b"/>
            <a:pathLst>
              <a:path w="801" h="669">
                <a:moveTo>
                  <a:pt x="230" y="32"/>
                </a:moveTo>
                <a:lnTo>
                  <a:pt x="241" y="22"/>
                </a:lnTo>
                <a:lnTo>
                  <a:pt x="241" y="32"/>
                </a:lnTo>
                <a:lnTo>
                  <a:pt x="251" y="32"/>
                </a:lnTo>
                <a:lnTo>
                  <a:pt x="251" y="43"/>
                </a:lnTo>
                <a:lnTo>
                  <a:pt x="262" y="43"/>
                </a:lnTo>
                <a:lnTo>
                  <a:pt x="262" y="55"/>
                </a:lnTo>
                <a:lnTo>
                  <a:pt x="262" y="66"/>
                </a:lnTo>
                <a:lnTo>
                  <a:pt x="262" y="76"/>
                </a:lnTo>
                <a:lnTo>
                  <a:pt x="262" y="87"/>
                </a:lnTo>
                <a:lnTo>
                  <a:pt x="262" y="98"/>
                </a:lnTo>
                <a:lnTo>
                  <a:pt x="262" y="110"/>
                </a:lnTo>
                <a:lnTo>
                  <a:pt x="274" y="110"/>
                </a:lnTo>
                <a:lnTo>
                  <a:pt x="285" y="119"/>
                </a:lnTo>
                <a:lnTo>
                  <a:pt x="295" y="119"/>
                </a:lnTo>
                <a:lnTo>
                  <a:pt x="318" y="119"/>
                </a:lnTo>
                <a:lnTo>
                  <a:pt x="329" y="119"/>
                </a:lnTo>
                <a:lnTo>
                  <a:pt x="339" y="119"/>
                </a:lnTo>
                <a:lnTo>
                  <a:pt x="350" y="119"/>
                </a:lnTo>
                <a:lnTo>
                  <a:pt x="361" y="119"/>
                </a:lnTo>
                <a:lnTo>
                  <a:pt x="373" y="119"/>
                </a:lnTo>
                <a:lnTo>
                  <a:pt x="382" y="119"/>
                </a:lnTo>
                <a:lnTo>
                  <a:pt x="382" y="131"/>
                </a:lnTo>
                <a:lnTo>
                  <a:pt x="394" y="131"/>
                </a:lnTo>
                <a:lnTo>
                  <a:pt x="394" y="142"/>
                </a:lnTo>
                <a:lnTo>
                  <a:pt x="405" y="142"/>
                </a:lnTo>
                <a:lnTo>
                  <a:pt x="417" y="142"/>
                </a:lnTo>
                <a:lnTo>
                  <a:pt x="438" y="142"/>
                </a:lnTo>
                <a:lnTo>
                  <a:pt x="438" y="131"/>
                </a:lnTo>
                <a:lnTo>
                  <a:pt x="449" y="142"/>
                </a:lnTo>
                <a:lnTo>
                  <a:pt x="460" y="142"/>
                </a:lnTo>
                <a:lnTo>
                  <a:pt x="470" y="142"/>
                </a:lnTo>
                <a:lnTo>
                  <a:pt x="481" y="142"/>
                </a:lnTo>
                <a:lnTo>
                  <a:pt x="493" y="142"/>
                </a:lnTo>
                <a:lnTo>
                  <a:pt x="504" y="142"/>
                </a:lnTo>
                <a:lnTo>
                  <a:pt x="514" y="142"/>
                </a:lnTo>
                <a:lnTo>
                  <a:pt x="525" y="142"/>
                </a:lnTo>
                <a:lnTo>
                  <a:pt x="537" y="142"/>
                </a:lnTo>
                <a:lnTo>
                  <a:pt x="548" y="142"/>
                </a:lnTo>
                <a:lnTo>
                  <a:pt x="558" y="142"/>
                </a:lnTo>
                <a:lnTo>
                  <a:pt x="569" y="142"/>
                </a:lnTo>
                <a:lnTo>
                  <a:pt x="580" y="142"/>
                </a:lnTo>
                <a:lnTo>
                  <a:pt x="592" y="142"/>
                </a:lnTo>
                <a:lnTo>
                  <a:pt x="680" y="154"/>
                </a:lnTo>
                <a:lnTo>
                  <a:pt x="712" y="163"/>
                </a:lnTo>
                <a:lnTo>
                  <a:pt x="723" y="163"/>
                </a:lnTo>
                <a:lnTo>
                  <a:pt x="767" y="175"/>
                </a:lnTo>
                <a:lnTo>
                  <a:pt x="767" y="186"/>
                </a:lnTo>
                <a:lnTo>
                  <a:pt x="777" y="197"/>
                </a:lnTo>
                <a:lnTo>
                  <a:pt x="777" y="207"/>
                </a:lnTo>
                <a:lnTo>
                  <a:pt x="788" y="207"/>
                </a:lnTo>
                <a:lnTo>
                  <a:pt x="788" y="218"/>
                </a:lnTo>
                <a:lnTo>
                  <a:pt x="788" y="230"/>
                </a:lnTo>
                <a:lnTo>
                  <a:pt x="800" y="230"/>
                </a:lnTo>
                <a:lnTo>
                  <a:pt x="788" y="241"/>
                </a:lnTo>
                <a:lnTo>
                  <a:pt x="788" y="251"/>
                </a:lnTo>
                <a:lnTo>
                  <a:pt x="767" y="262"/>
                </a:lnTo>
                <a:lnTo>
                  <a:pt x="767" y="274"/>
                </a:lnTo>
                <a:lnTo>
                  <a:pt x="756" y="285"/>
                </a:lnTo>
                <a:lnTo>
                  <a:pt x="756" y="294"/>
                </a:lnTo>
                <a:lnTo>
                  <a:pt x="744" y="294"/>
                </a:lnTo>
                <a:lnTo>
                  <a:pt x="744" y="306"/>
                </a:lnTo>
                <a:lnTo>
                  <a:pt x="744" y="317"/>
                </a:lnTo>
                <a:lnTo>
                  <a:pt x="733" y="317"/>
                </a:lnTo>
                <a:lnTo>
                  <a:pt x="733" y="329"/>
                </a:lnTo>
                <a:lnTo>
                  <a:pt x="723" y="329"/>
                </a:lnTo>
                <a:lnTo>
                  <a:pt x="723" y="338"/>
                </a:lnTo>
                <a:lnTo>
                  <a:pt x="712" y="350"/>
                </a:lnTo>
                <a:lnTo>
                  <a:pt x="700" y="350"/>
                </a:lnTo>
                <a:lnTo>
                  <a:pt x="700" y="361"/>
                </a:lnTo>
                <a:lnTo>
                  <a:pt x="700" y="373"/>
                </a:lnTo>
                <a:lnTo>
                  <a:pt x="700" y="382"/>
                </a:lnTo>
                <a:lnTo>
                  <a:pt x="712" y="393"/>
                </a:lnTo>
                <a:lnTo>
                  <a:pt x="723" y="405"/>
                </a:lnTo>
                <a:lnTo>
                  <a:pt x="712" y="416"/>
                </a:lnTo>
                <a:lnTo>
                  <a:pt x="712" y="426"/>
                </a:lnTo>
                <a:lnTo>
                  <a:pt x="712" y="437"/>
                </a:lnTo>
                <a:lnTo>
                  <a:pt x="700" y="437"/>
                </a:lnTo>
                <a:lnTo>
                  <a:pt x="700" y="449"/>
                </a:lnTo>
                <a:lnTo>
                  <a:pt x="700" y="460"/>
                </a:lnTo>
                <a:lnTo>
                  <a:pt x="657" y="668"/>
                </a:lnTo>
                <a:lnTo>
                  <a:pt x="548" y="645"/>
                </a:lnTo>
                <a:lnTo>
                  <a:pt x="449" y="612"/>
                </a:lnTo>
                <a:lnTo>
                  <a:pt x="382" y="601"/>
                </a:lnTo>
                <a:lnTo>
                  <a:pt x="306" y="580"/>
                </a:lnTo>
                <a:lnTo>
                  <a:pt x="251" y="569"/>
                </a:lnTo>
                <a:lnTo>
                  <a:pt x="186" y="548"/>
                </a:lnTo>
                <a:lnTo>
                  <a:pt x="99" y="525"/>
                </a:lnTo>
                <a:lnTo>
                  <a:pt x="76" y="525"/>
                </a:lnTo>
                <a:lnTo>
                  <a:pt x="43" y="513"/>
                </a:lnTo>
                <a:lnTo>
                  <a:pt x="11" y="504"/>
                </a:lnTo>
                <a:lnTo>
                  <a:pt x="0" y="481"/>
                </a:lnTo>
                <a:lnTo>
                  <a:pt x="0" y="470"/>
                </a:lnTo>
                <a:lnTo>
                  <a:pt x="0" y="449"/>
                </a:lnTo>
                <a:lnTo>
                  <a:pt x="11" y="426"/>
                </a:lnTo>
                <a:lnTo>
                  <a:pt x="11" y="393"/>
                </a:lnTo>
                <a:lnTo>
                  <a:pt x="22" y="382"/>
                </a:lnTo>
                <a:lnTo>
                  <a:pt x="32" y="350"/>
                </a:lnTo>
                <a:lnTo>
                  <a:pt x="32" y="338"/>
                </a:lnTo>
                <a:lnTo>
                  <a:pt x="55" y="329"/>
                </a:lnTo>
                <a:lnTo>
                  <a:pt x="66" y="306"/>
                </a:lnTo>
                <a:lnTo>
                  <a:pt x="76" y="285"/>
                </a:lnTo>
                <a:lnTo>
                  <a:pt x="99" y="230"/>
                </a:lnTo>
                <a:lnTo>
                  <a:pt x="110" y="186"/>
                </a:lnTo>
                <a:lnTo>
                  <a:pt x="120" y="163"/>
                </a:lnTo>
                <a:lnTo>
                  <a:pt x="131" y="142"/>
                </a:lnTo>
                <a:lnTo>
                  <a:pt x="142" y="110"/>
                </a:lnTo>
                <a:lnTo>
                  <a:pt x="154" y="87"/>
                </a:lnTo>
                <a:lnTo>
                  <a:pt x="154" y="98"/>
                </a:lnTo>
                <a:lnTo>
                  <a:pt x="163" y="87"/>
                </a:lnTo>
                <a:lnTo>
                  <a:pt x="154" y="76"/>
                </a:lnTo>
                <a:lnTo>
                  <a:pt x="163" y="66"/>
                </a:lnTo>
                <a:lnTo>
                  <a:pt x="163" y="55"/>
                </a:lnTo>
                <a:lnTo>
                  <a:pt x="163" y="43"/>
                </a:lnTo>
                <a:lnTo>
                  <a:pt x="163" y="32"/>
                </a:lnTo>
                <a:lnTo>
                  <a:pt x="175" y="32"/>
                </a:lnTo>
                <a:lnTo>
                  <a:pt x="175" y="0"/>
                </a:lnTo>
                <a:lnTo>
                  <a:pt x="186" y="22"/>
                </a:lnTo>
                <a:lnTo>
                  <a:pt x="186" y="11"/>
                </a:lnTo>
                <a:lnTo>
                  <a:pt x="198" y="11"/>
                </a:lnTo>
                <a:lnTo>
                  <a:pt x="219" y="11"/>
                </a:lnTo>
                <a:lnTo>
                  <a:pt x="219" y="22"/>
                </a:lnTo>
                <a:lnTo>
                  <a:pt x="230" y="3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6070816" y="2222724"/>
            <a:ext cx="787128" cy="394235"/>
          </a:xfrm>
          <a:custGeom>
            <a:avLst/>
            <a:gdLst/>
            <a:ahLst/>
            <a:cxnLst>
              <a:cxn ang="0">
                <a:pos x="252" y="274"/>
              </a:cxn>
              <a:cxn ang="0">
                <a:pos x="252" y="252"/>
              </a:cxn>
              <a:cxn ang="0">
                <a:pos x="231" y="263"/>
              </a:cxn>
              <a:cxn ang="0">
                <a:pos x="242" y="252"/>
              </a:cxn>
              <a:cxn ang="0">
                <a:pos x="242" y="231"/>
              </a:cxn>
              <a:cxn ang="0">
                <a:pos x="231" y="219"/>
              </a:cxn>
              <a:cxn ang="0">
                <a:pos x="219" y="208"/>
              </a:cxn>
              <a:cxn ang="0">
                <a:pos x="208" y="198"/>
              </a:cxn>
              <a:cxn ang="0">
                <a:pos x="187" y="187"/>
              </a:cxn>
              <a:cxn ang="0">
                <a:pos x="164" y="187"/>
              </a:cxn>
              <a:cxn ang="0">
                <a:pos x="143" y="187"/>
              </a:cxn>
              <a:cxn ang="0">
                <a:pos x="120" y="175"/>
              </a:cxn>
              <a:cxn ang="0">
                <a:pos x="32" y="154"/>
              </a:cxn>
              <a:cxn ang="0">
                <a:pos x="22" y="143"/>
              </a:cxn>
              <a:cxn ang="0">
                <a:pos x="11" y="131"/>
              </a:cxn>
              <a:cxn ang="0">
                <a:pos x="11" y="131"/>
              </a:cxn>
              <a:cxn ang="0">
                <a:pos x="32" y="110"/>
              </a:cxn>
              <a:cxn ang="0">
                <a:pos x="55" y="87"/>
              </a:cxn>
              <a:cxn ang="0">
                <a:pos x="110" y="76"/>
              </a:cxn>
              <a:cxn ang="0">
                <a:pos x="120" y="66"/>
              </a:cxn>
              <a:cxn ang="0">
                <a:pos x="131" y="43"/>
              </a:cxn>
              <a:cxn ang="0">
                <a:pos x="154" y="43"/>
              </a:cxn>
              <a:cxn ang="0">
                <a:pos x="164" y="22"/>
              </a:cxn>
              <a:cxn ang="0">
                <a:pos x="187" y="0"/>
              </a:cxn>
              <a:cxn ang="0">
                <a:pos x="231" y="0"/>
              </a:cxn>
              <a:cxn ang="0">
                <a:pos x="208" y="11"/>
              </a:cxn>
              <a:cxn ang="0">
                <a:pos x="175" y="66"/>
              </a:cxn>
              <a:cxn ang="0">
                <a:pos x="164" y="55"/>
              </a:cxn>
              <a:cxn ang="0">
                <a:pos x="164" y="76"/>
              </a:cxn>
              <a:cxn ang="0">
                <a:pos x="198" y="66"/>
              </a:cxn>
              <a:cxn ang="0">
                <a:pos x="219" y="66"/>
              </a:cxn>
              <a:cxn ang="0">
                <a:pos x="263" y="120"/>
              </a:cxn>
              <a:cxn ang="0">
                <a:pos x="296" y="110"/>
              </a:cxn>
              <a:cxn ang="0">
                <a:pos x="318" y="110"/>
              </a:cxn>
              <a:cxn ang="0">
                <a:pos x="351" y="99"/>
              </a:cxn>
              <a:cxn ang="0">
                <a:pos x="395" y="76"/>
              </a:cxn>
              <a:cxn ang="0">
                <a:pos x="450" y="66"/>
              </a:cxn>
              <a:cxn ang="0">
                <a:pos x="471" y="76"/>
              </a:cxn>
              <a:cxn ang="0">
                <a:pos x="471" y="99"/>
              </a:cxn>
              <a:cxn ang="0">
                <a:pos x="494" y="110"/>
              </a:cxn>
              <a:cxn ang="0">
                <a:pos x="515" y="110"/>
              </a:cxn>
              <a:cxn ang="0">
                <a:pos x="538" y="99"/>
              </a:cxn>
              <a:cxn ang="0">
                <a:pos x="538" y="131"/>
              </a:cxn>
              <a:cxn ang="0">
                <a:pos x="559" y="131"/>
              </a:cxn>
              <a:cxn ang="0">
                <a:pos x="571" y="154"/>
              </a:cxn>
              <a:cxn ang="0">
                <a:pos x="538" y="154"/>
              </a:cxn>
              <a:cxn ang="0">
                <a:pos x="515" y="154"/>
              </a:cxn>
              <a:cxn ang="0">
                <a:pos x="506" y="175"/>
              </a:cxn>
              <a:cxn ang="0">
                <a:pos x="471" y="164"/>
              </a:cxn>
              <a:cxn ang="0">
                <a:pos x="439" y="154"/>
              </a:cxn>
              <a:cxn ang="0">
                <a:pos x="406" y="175"/>
              </a:cxn>
              <a:cxn ang="0">
                <a:pos x="383" y="175"/>
              </a:cxn>
              <a:cxn ang="0">
                <a:pos x="362" y="187"/>
              </a:cxn>
              <a:cxn ang="0">
                <a:pos x="351" y="198"/>
              </a:cxn>
              <a:cxn ang="0">
                <a:pos x="339" y="208"/>
              </a:cxn>
              <a:cxn ang="0">
                <a:pos x="330" y="208"/>
              </a:cxn>
              <a:cxn ang="0">
                <a:pos x="330" y="198"/>
              </a:cxn>
              <a:cxn ang="0">
                <a:pos x="296" y="219"/>
              </a:cxn>
              <a:cxn ang="0">
                <a:pos x="286" y="252"/>
              </a:cxn>
              <a:cxn ang="0">
                <a:pos x="263" y="296"/>
              </a:cxn>
            </a:cxnLst>
            <a:rect l="0" t="0" r="r" b="b"/>
            <a:pathLst>
              <a:path w="572" h="297">
                <a:moveTo>
                  <a:pt x="252" y="286"/>
                </a:moveTo>
                <a:lnTo>
                  <a:pt x="252" y="274"/>
                </a:lnTo>
                <a:lnTo>
                  <a:pt x="252" y="263"/>
                </a:lnTo>
                <a:lnTo>
                  <a:pt x="252" y="252"/>
                </a:lnTo>
                <a:lnTo>
                  <a:pt x="242" y="263"/>
                </a:lnTo>
                <a:lnTo>
                  <a:pt x="231" y="263"/>
                </a:lnTo>
                <a:lnTo>
                  <a:pt x="231" y="252"/>
                </a:lnTo>
                <a:lnTo>
                  <a:pt x="242" y="252"/>
                </a:lnTo>
                <a:lnTo>
                  <a:pt x="242" y="242"/>
                </a:lnTo>
                <a:lnTo>
                  <a:pt x="242" y="231"/>
                </a:lnTo>
                <a:lnTo>
                  <a:pt x="242" y="219"/>
                </a:lnTo>
                <a:lnTo>
                  <a:pt x="231" y="219"/>
                </a:lnTo>
                <a:lnTo>
                  <a:pt x="231" y="208"/>
                </a:lnTo>
                <a:lnTo>
                  <a:pt x="219" y="208"/>
                </a:lnTo>
                <a:lnTo>
                  <a:pt x="208" y="208"/>
                </a:lnTo>
                <a:lnTo>
                  <a:pt x="208" y="198"/>
                </a:lnTo>
                <a:lnTo>
                  <a:pt x="198" y="187"/>
                </a:lnTo>
                <a:lnTo>
                  <a:pt x="187" y="187"/>
                </a:lnTo>
                <a:lnTo>
                  <a:pt x="175" y="187"/>
                </a:lnTo>
                <a:lnTo>
                  <a:pt x="164" y="187"/>
                </a:lnTo>
                <a:lnTo>
                  <a:pt x="154" y="187"/>
                </a:lnTo>
                <a:lnTo>
                  <a:pt x="143" y="187"/>
                </a:lnTo>
                <a:lnTo>
                  <a:pt x="131" y="175"/>
                </a:lnTo>
                <a:lnTo>
                  <a:pt x="120" y="175"/>
                </a:lnTo>
                <a:lnTo>
                  <a:pt x="43" y="154"/>
                </a:lnTo>
                <a:lnTo>
                  <a:pt x="32" y="154"/>
                </a:lnTo>
                <a:lnTo>
                  <a:pt x="32" y="143"/>
                </a:lnTo>
                <a:lnTo>
                  <a:pt x="22" y="143"/>
                </a:lnTo>
                <a:lnTo>
                  <a:pt x="22" y="131"/>
                </a:lnTo>
                <a:lnTo>
                  <a:pt x="11" y="131"/>
                </a:lnTo>
                <a:lnTo>
                  <a:pt x="11" y="120"/>
                </a:lnTo>
                <a:lnTo>
                  <a:pt x="11" y="131"/>
                </a:lnTo>
                <a:lnTo>
                  <a:pt x="0" y="120"/>
                </a:lnTo>
                <a:lnTo>
                  <a:pt x="32" y="110"/>
                </a:lnTo>
                <a:lnTo>
                  <a:pt x="43" y="99"/>
                </a:lnTo>
                <a:lnTo>
                  <a:pt x="55" y="87"/>
                </a:lnTo>
                <a:lnTo>
                  <a:pt x="87" y="87"/>
                </a:lnTo>
                <a:lnTo>
                  <a:pt x="110" y="76"/>
                </a:lnTo>
                <a:lnTo>
                  <a:pt x="110" y="66"/>
                </a:lnTo>
                <a:lnTo>
                  <a:pt x="120" y="66"/>
                </a:lnTo>
                <a:lnTo>
                  <a:pt x="131" y="55"/>
                </a:lnTo>
                <a:lnTo>
                  <a:pt x="131" y="43"/>
                </a:lnTo>
                <a:lnTo>
                  <a:pt x="154" y="32"/>
                </a:lnTo>
                <a:lnTo>
                  <a:pt x="154" y="43"/>
                </a:lnTo>
                <a:lnTo>
                  <a:pt x="154" y="32"/>
                </a:lnTo>
                <a:lnTo>
                  <a:pt x="164" y="22"/>
                </a:lnTo>
                <a:lnTo>
                  <a:pt x="164" y="11"/>
                </a:lnTo>
                <a:lnTo>
                  <a:pt x="187" y="0"/>
                </a:lnTo>
                <a:lnTo>
                  <a:pt x="219" y="0"/>
                </a:lnTo>
                <a:lnTo>
                  <a:pt x="231" y="0"/>
                </a:lnTo>
                <a:lnTo>
                  <a:pt x="231" y="11"/>
                </a:lnTo>
                <a:lnTo>
                  <a:pt x="208" y="11"/>
                </a:lnTo>
                <a:lnTo>
                  <a:pt x="187" y="32"/>
                </a:lnTo>
                <a:lnTo>
                  <a:pt x="175" y="66"/>
                </a:lnTo>
                <a:lnTo>
                  <a:pt x="164" y="43"/>
                </a:lnTo>
                <a:lnTo>
                  <a:pt x="164" y="55"/>
                </a:lnTo>
                <a:lnTo>
                  <a:pt x="175" y="66"/>
                </a:lnTo>
                <a:lnTo>
                  <a:pt x="164" y="76"/>
                </a:lnTo>
                <a:lnTo>
                  <a:pt x="175" y="87"/>
                </a:lnTo>
                <a:lnTo>
                  <a:pt x="198" y="66"/>
                </a:lnTo>
                <a:lnTo>
                  <a:pt x="208" y="66"/>
                </a:lnTo>
                <a:lnTo>
                  <a:pt x="219" y="66"/>
                </a:lnTo>
                <a:lnTo>
                  <a:pt x="242" y="76"/>
                </a:lnTo>
                <a:lnTo>
                  <a:pt x="263" y="120"/>
                </a:lnTo>
                <a:lnTo>
                  <a:pt x="286" y="110"/>
                </a:lnTo>
                <a:lnTo>
                  <a:pt x="296" y="110"/>
                </a:lnTo>
                <a:lnTo>
                  <a:pt x="307" y="120"/>
                </a:lnTo>
                <a:lnTo>
                  <a:pt x="318" y="110"/>
                </a:lnTo>
                <a:lnTo>
                  <a:pt x="330" y="120"/>
                </a:lnTo>
                <a:lnTo>
                  <a:pt x="351" y="99"/>
                </a:lnTo>
                <a:lnTo>
                  <a:pt x="374" y="87"/>
                </a:lnTo>
                <a:lnTo>
                  <a:pt x="395" y="76"/>
                </a:lnTo>
                <a:lnTo>
                  <a:pt x="427" y="76"/>
                </a:lnTo>
                <a:lnTo>
                  <a:pt x="450" y="66"/>
                </a:lnTo>
                <a:lnTo>
                  <a:pt x="471" y="66"/>
                </a:lnTo>
                <a:lnTo>
                  <a:pt x="471" y="76"/>
                </a:lnTo>
                <a:lnTo>
                  <a:pt x="471" y="87"/>
                </a:lnTo>
                <a:lnTo>
                  <a:pt x="471" y="99"/>
                </a:lnTo>
                <a:lnTo>
                  <a:pt x="483" y="99"/>
                </a:lnTo>
                <a:lnTo>
                  <a:pt x="494" y="110"/>
                </a:lnTo>
                <a:lnTo>
                  <a:pt x="506" y="99"/>
                </a:lnTo>
                <a:lnTo>
                  <a:pt x="515" y="110"/>
                </a:lnTo>
                <a:lnTo>
                  <a:pt x="527" y="99"/>
                </a:lnTo>
                <a:lnTo>
                  <a:pt x="538" y="99"/>
                </a:lnTo>
                <a:lnTo>
                  <a:pt x="549" y="120"/>
                </a:lnTo>
                <a:lnTo>
                  <a:pt x="538" y="131"/>
                </a:lnTo>
                <a:lnTo>
                  <a:pt x="549" y="131"/>
                </a:lnTo>
                <a:lnTo>
                  <a:pt x="559" y="131"/>
                </a:lnTo>
                <a:lnTo>
                  <a:pt x="559" y="143"/>
                </a:lnTo>
                <a:lnTo>
                  <a:pt x="571" y="154"/>
                </a:lnTo>
                <a:lnTo>
                  <a:pt x="559" y="154"/>
                </a:lnTo>
                <a:lnTo>
                  <a:pt x="538" y="154"/>
                </a:lnTo>
                <a:lnTo>
                  <a:pt x="527" y="164"/>
                </a:lnTo>
                <a:lnTo>
                  <a:pt x="515" y="154"/>
                </a:lnTo>
                <a:lnTo>
                  <a:pt x="506" y="154"/>
                </a:lnTo>
                <a:lnTo>
                  <a:pt x="506" y="175"/>
                </a:lnTo>
                <a:lnTo>
                  <a:pt x="494" y="175"/>
                </a:lnTo>
                <a:lnTo>
                  <a:pt x="471" y="164"/>
                </a:lnTo>
                <a:lnTo>
                  <a:pt x="450" y="154"/>
                </a:lnTo>
                <a:lnTo>
                  <a:pt x="439" y="154"/>
                </a:lnTo>
                <a:lnTo>
                  <a:pt x="427" y="175"/>
                </a:lnTo>
                <a:lnTo>
                  <a:pt x="406" y="175"/>
                </a:lnTo>
                <a:lnTo>
                  <a:pt x="395" y="175"/>
                </a:lnTo>
                <a:lnTo>
                  <a:pt x="383" y="175"/>
                </a:lnTo>
                <a:lnTo>
                  <a:pt x="374" y="175"/>
                </a:lnTo>
                <a:lnTo>
                  <a:pt x="362" y="187"/>
                </a:lnTo>
                <a:lnTo>
                  <a:pt x="362" y="198"/>
                </a:lnTo>
                <a:lnTo>
                  <a:pt x="351" y="198"/>
                </a:lnTo>
                <a:lnTo>
                  <a:pt x="351" y="208"/>
                </a:lnTo>
                <a:lnTo>
                  <a:pt x="339" y="208"/>
                </a:lnTo>
                <a:lnTo>
                  <a:pt x="339" y="219"/>
                </a:lnTo>
                <a:lnTo>
                  <a:pt x="330" y="208"/>
                </a:lnTo>
                <a:lnTo>
                  <a:pt x="339" y="198"/>
                </a:lnTo>
                <a:lnTo>
                  <a:pt x="330" y="198"/>
                </a:lnTo>
                <a:lnTo>
                  <a:pt x="318" y="208"/>
                </a:lnTo>
                <a:lnTo>
                  <a:pt x="296" y="219"/>
                </a:lnTo>
                <a:lnTo>
                  <a:pt x="286" y="231"/>
                </a:lnTo>
                <a:lnTo>
                  <a:pt x="286" y="252"/>
                </a:lnTo>
                <a:lnTo>
                  <a:pt x="263" y="286"/>
                </a:lnTo>
                <a:lnTo>
                  <a:pt x="263" y="296"/>
                </a:lnTo>
                <a:lnTo>
                  <a:pt x="252" y="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8315233" y="2294403"/>
            <a:ext cx="228432" cy="453967"/>
          </a:xfrm>
          <a:custGeom>
            <a:avLst/>
            <a:gdLst/>
            <a:ahLst/>
            <a:cxnLst>
              <a:cxn ang="0">
                <a:pos x="44" y="32"/>
              </a:cxn>
              <a:cxn ang="0">
                <a:pos x="44" y="11"/>
              </a:cxn>
              <a:cxn ang="0">
                <a:pos x="65" y="0"/>
              </a:cxn>
              <a:cxn ang="0">
                <a:pos x="99" y="120"/>
              </a:cxn>
              <a:cxn ang="0">
                <a:pos x="132" y="208"/>
              </a:cxn>
              <a:cxn ang="0">
                <a:pos x="132" y="231"/>
              </a:cxn>
              <a:cxn ang="0">
                <a:pos x="143" y="241"/>
              </a:cxn>
              <a:cxn ang="0">
                <a:pos x="153" y="252"/>
              </a:cxn>
              <a:cxn ang="0">
                <a:pos x="153" y="264"/>
              </a:cxn>
              <a:cxn ang="0">
                <a:pos x="153" y="264"/>
              </a:cxn>
              <a:cxn ang="0">
                <a:pos x="165" y="285"/>
              </a:cxn>
              <a:cxn ang="0">
                <a:pos x="143" y="296"/>
              </a:cxn>
              <a:cxn ang="0">
                <a:pos x="132" y="308"/>
              </a:cxn>
              <a:cxn ang="0">
                <a:pos x="120" y="319"/>
              </a:cxn>
              <a:cxn ang="0">
                <a:pos x="32" y="329"/>
              </a:cxn>
              <a:cxn ang="0">
                <a:pos x="21" y="329"/>
              </a:cxn>
              <a:cxn ang="0">
                <a:pos x="11" y="319"/>
              </a:cxn>
              <a:cxn ang="0">
                <a:pos x="11" y="296"/>
              </a:cxn>
              <a:cxn ang="0">
                <a:pos x="11" y="275"/>
              </a:cxn>
              <a:cxn ang="0">
                <a:pos x="0" y="252"/>
              </a:cxn>
              <a:cxn ang="0">
                <a:pos x="0" y="241"/>
              </a:cxn>
              <a:cxn ang="0">
                <a:pos x="11" y="231"/>
              </a:cxn>
              <a:cxn ang="0">
                <a:pos x="11" y="208"/>
              </a:cxn>
              <a:cxn ang="0">
                <a:pos x="11" y="187"/>
              </a:cxn>
              <a:cxn ang="0">
                <a:pos x="11" y="176"/>
              </a:cxn>
              <a:cxn ang="0">
                <a:pos x="21" y="164"/>
              </a:cxn>
              <a:cxn ang="0">
                <a:pos x="11" y="153"/>
              </a:cxn>
              <a:cxn ang="0">
                <a:pos x="11" y="132"/>
              </a:cxn>
              <a:cxn ang="0">
                <a:pos x="32" y="132"/>
              </a:cxn>
              <a:cxn ang="0">
                <a:pos x="44" y="109"/>
              </a:cxn>
              <a:cxn ang="0">
                <a:pos x="44" y="88"/>
              </a:cxn>
              <a:cxn ang="0">
                <a:pos x="32" y="76"/>
              </a:cxn>
              <a:cxn ang="0">
                <a:pos x="44" y="55"/>
              </a:cxn>
              <a:cxn ang="0">
                <a:pos x="32" y="44"/>
              </a:cxn>
            </a:cxnLst>
            <a:rect l="0" t="0" r="r" b="b"/>
            <a:pathLst>
              <a:path w="166" h="342">
                <a:moveTo>
                  <a:pt x="44" y="44"/>
                </a:moveTo>
                <a:lnTo>
                  <a:pt x="44" y="32"/>
                </a:lnTo>
                <a:lnTo>
                  <a:pt x="44" y="21"/>
                </a:lnTo>
                <a:lnTo>
                  <a:pt x="44" y="11"/>
                </a:lnTo>
                <a:lnTo>
                  <a:pt x="55" y="0"/>
                </a:lnTo>
                <a:lnTo>
                  <a:pt x="65" y="0"/>
                </a:lnTo>
                <a:lnTo>
                  <a:pt x="88" y="76"/>
                </a:lnTo>
                <a:lnTo>
                  <a:pt x="99" y="120"/>
                </a:lnTo>
                <a:lnTo>
                  <a:pt x="120" y="176"/>
                </a:lnTo>
                <a:lnTo>
                  <a:pt x="132" y="208"/>
                </a:lnTo>
                <a:lnTo>
                  <a:pt x="132" y="220"/>
                </a:lnTo>
                <a:lnTo>
                  <a:pt x="132" y="231"/>
                </a:lnTo>
                <a:lnTo>
                  <a:pt x="143" y="231"/>
                </a:lnTo>
                <a:lnTo>
                  <a:pt x="143" y="241"/>
                </a:lnTo>
                <a:lnTo>
                  <a:pt x="153" y="241"/>
                </a:lnTo>
                <a:lnTo>
                  <a:pt x="153" y="252"/>
                </a:lnTo>
                <a:lnTo>
                  <a:pt x="143" y="252"/>
                </a:lnTo>
                <a:lnTo>
                  <a:pt x="153" y="264"/>
                </a:lnTo>
                <a:lnTo>
                  <a:pt x="143" y="264"/>
                </a:lnTo>
                <a:lnTo>
                  <a:pt x="153" y="264"/>
                </a:lnTo>
                <a:lnTo>
                  <a:pt x="165" y="264"/>
                </a:lnTo>
                <a:lnTo>
                  <a:pt x="165" y="285"/>
                </a:lnTo>
                <a:lnTo>
                  <a:pt x="153" y="285"/>
                </a:lnTo>
                <a:lnTo>
                  <a:pt x="143" y="296"/>
                </a:lnTo>
                <a:lnTo>
                  <a:pt x="132" y="296"/>
                </a:lnTo>
                <a:lnTo>
                  <a:pt x="132" y="308"/>
                </a:lnTo>
                <a:lnTo>
                  <a:pt x="120" y="308"/>
                </a:lnTo>
                <a:lnTo>
                  <a:pt x="120" y="319"/>
                </a:lnTo>
                <a:lnTo>
                  <a:pt x="65" y="329"/>
                </a:lnTo>
                <a:lnTo>
                  <a:pt x="32" y="329"/>
                </a:lnTo>
                <a:lnTo>
                  <a:pt x="21" y="341"/>
                </a:lnTo>
                <a:lnTo>
                  <a:pt x="21" y="329"/>
                </a:lnTo>
                <a:lnTo>
                  <a:pt x="11" y="329"/>
                </a:lnTo>
                <a:lnTo>
                  <a:pt x="11" y="319"/>
                </a:lnTo>
                <a:lnTo>
                  <a:pt x="11" y="308"/>
                </a:lnTo>
                <a:lnTo>
                  <a:pt x="11" y="296"/>
                </a:lnTo>
                <a:lnTo>
                  <a:pt x="11" y="285"/>
                </a:lnTo>
                <a:lnTo>
                  <a:pt x="11" y="275"/>
                </a:lnTo>
                <a:lnTo>
                  <a:pt x="11" y="264"/>
                </a:lnTo>
                <a:lnTo>
                  <a:pt x="0" y="252"/>
                </a:lnTo>
                <a:lnTo>
                  <a:pt x="11" y="252"/>
                </a:lnTo>
                <a:lnTo>
                  <a:pt x="0" y="241"/>
                </a:lnTo>
                <a:lnTo>
                  <a:pt x="0" y="231"/>
                </a:lnTo>
                <a:lnTo>
                  <a:pt x="11" y="231"/>
                </a:lnTo>
                <a:lnTo>
                  <a:pt x="11" y="220"/>
                </a:lnTo>
                <a:lnTo>
                  <a:pt x="11" y="208"/>
                </a:lnTo>
                <a:lnTo>
                  <a:pt x="11" y="197"/>
                </a:lnTo>
                <a:lnTo>
                  <a:pt x="11" y="187"/>
                </a:lnTo>
                <a:lnTo>
                  <a:pt x="21" y="176"/>
                </a:lnTo>
                <a:lnTo>
                  <a:pt x="11" y="176"/>
                </a:lnTo>
                <a:lnTo>
                  <a:pt x="21" y="176"/>
                </a:lnTo>
                <a:lnTo>
                  <a:pt x="21" y="164"/>
                </a:lnTo>
                <a:lnTo>
                  <a:pt x="21" y="153"/>
                </a:lnTo>
                <a:lnTo>
                  <a:pt x="11" y="153"/>
                </a:lnTo>
                <a:lnTo>
                  <a:pt x="11" y="143"/>
                </a:lnTo>
                <a:lnTo>
                  <a:pt x="11" y="132"/>
                </a:lnTo>
                <a:lnTo>
                  <a:pt x="21" y="132"/>
                </a:lnTo>
                <a:lnTo>
                  <a:pt x="32" y="132"/>
                </a:lnTo>
                <a:lnTo>
                  <a:pt x="32" y="120"/>
                </a:lnTo>
                <a:lnTo>
                  <a:pt x="44" y="109"/>
                </a:lnTo>
                <a:lnTo>
                  <a:pt x="44" y="99"/>
                </a:lnTo>
                <a:lnTo>
                  <a:pt x="44" y="88"/>
                </a:lnTo>
                <a:lnTo>
                  <a:pt x="44" y="76"/>
                </a:lnTo>
                <a:lnTo>
                  <a:pt x="32" y="76"/>
                </a:lnTo>
                <a:lnTo>
                  <a:pt x="44" y="65"/>
                </a:lnTo>
                <a:lnTo>
                  <a:pt x="44" y="55"/>
                </a:lnTo>
                <a:lnTo>
                  <a:pt x="44" y="44"/>
                </a:lnTo>
                <a:lnTo>
                  <a:pt x="32" y="44"/>
                </a:lnTo>
                <a:lnTo>
                  <a:pt x="44" y="4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5787340" y="2323605"/>
            <a:ext cx="722452" cy="745993"/>
          </a:xfrm>
          <a:custGeom>
            <a:avLst/>
            <a:gdLst/>
            <a:ahLst/>
            <a:cxnLst>
              <a:cxn ang="0">
                <a:pos x="64" y="34"/>
              </a:cxn>
              <a:cxn ang="0">
                <a:pos x="174" y="0"/>
              </a:cxn>
              <a:cxn ang="0">
                <a:pos x="186" y="34"/>
              </a:cxn>
              <a:cxn ang="0">
                <a:pos x="218" y="55"/>
              </a:cxn>
              <a:cxn ang="0">
                <a:pos x="229" y="55"/>
              </a:cxn>
              <a:cxn ang="0">
                <a:pos x="239" y="78"/>
              </a:cxn>
              <a:cxn ang="0">
                <a:pos x="337" y="99"/>
              </a:cxn>
              <a:cxn ang="0">
                <a:pos x="370" y="110"/>
              </a:cxn>
              <a:cxn ang="0">
                <a:pos x="404" y="110"/>
              </a:cxn>
              <a:cxn ang="0">
                <a:pos x="425" y="131"/>
              </a:cxn>
              <a:cxn ang="0">
                <a:pos x="448" y="143"/>
              </a:cxn>
              <a:cxn ang="0">
                <a:pos x="448" y="175"/>
              </a:cxn>
              <a:cxn ang="0">
                <a:pos x="448" y="187"/>
              </a:cxn>
              <a:cxn ang="0">
                <a:pos x="457" y="198"/>
              </a:cxn>
              <a:cxn ang="0">
                <a:pos x="468" y="219"/>
              </a:cxn>
              <a:cxn ang="0">
                <a:pos x="448" y="242"/>
              </a:cxn>
              <a:cxn ang="0">
                <a:pos x="436" y="286"/>
              </a:cxn>
              <a:cxn ang="0">
                <a:pos x="457" y="274"/>
              </a:cxn>
              <a:cxn ang="0">
                <a:pos x="491" y="253"/>
              </a:cxn>
              <a:cxn ang="0">
                <a:pos x="491" y="219"/>
              </a:cxn>
              <a:cxn ang="0">
                <a:pos x="524" y="187"/>
              </a:cxn>
              <a:cxn ang="0">
                <a:pos x="512" y="209"/>
              </a:cxn>
              <a:cxn ang="0">
                <a:pos x="501" y="242"/>
              </a:cxn>
              <a:cxn ang="0">
                <a:pos x="480" y="286"/>
              </a:cxn>
              <a:cxn ang="0">
                <a:pos x="468" y="341"/>
              </a:cxn>
              <a:cxn ang="0">
                <a:pos x="457" y="417"/>
              </a:cxn>
              <a:cxn ang="0">
                <a:pos x="457" y="461"/>
              </a:cxn>
              <a:cxn ang="0">
                <a:pos x="468" y="505"/>
              </a:cxn>
              <a:cxn ang="0">
                <a:pos x="436" y="549"/>
              </a:cxn>
              <a:cxn ang="0">
                <a:pos x="381" y="549"/>
              </a:cxn>
              <a:cxn ang="0">
                <a:pos x="282" y="549"/>
              </a:cxn>
              <a:cxn ang="0">
                <a:pos x="206" y="561"/>
              </a:cxn>
              <a:cxn ang="0">
                <a:pos x="206" y="538"/>
              </a:cxn>
              <a:cxn ang="0">
                <a:pos x="174" y="526"/>
              </a:cxn>
              <a:cxn ang="0">
                <a:pos x="163" y="494"/>
              </a:cxn>
              <a:cxn ang="0">
                <a:pos x="163" y="461"/>
              </a:cxn>
              <a:cxn ang="0">
                <a:pos x="151" y="438"/>
              </a:cxn>
              <a:cxn ang="0">
                <a:pos x="151" y="406"/>
              </a:cxn>
              <a:cxn ang="0">
                <a:pos x="142" y="385"/>
              </a:cxn>
              <a:cxn ang="0">
                <a:pos x="108" y="362"/>
              </a:cxn>
              <a:cxn ang="0">
                <a:pos x="87" y="341"/>
              </a:cxn>
              <a:cxn ang="0">
                <a:pos x="64" y="318"/>
              </a:cxn>
              <a:cxn ang="0">
                <a:pos x="32" y="307"/>
              </a:cxn>
              <a:cxn ang="0">
                <a:pos x="11" y="274"/>
              </a:cxn>
              <a:cxn ang="0">
                <a:pos x="11" y="242"/>
              </a:cxn>
              <a:cxn ang="0">
                <a:pos x="11" y="209"/>
              </a:cxn>
              <a:cxn ang="0">
                <a:pos x="20" y="187"/>
              </a:cxn>
              <a:cxn ang="0">
                <a:pos x="0" y="175"/>
              </a:cxn>
              <a:cxn ang="0">
                <a:pos x="11" y="154"/>
              </a:cxn>
              <a:cxn ang="0">
                <a:pos x="32" y="131"/>
              </a:cxn>
              <a:cxn ang="0">
                <a:pos x="55" y="110"/>
              </a:cxn>
            </a:cxnLst>
            <a:rect l="0" t="0" r="r" b="b"/>
            <a:pathLst>
              <a:path w="525" h="562">
                <a:moveTo>
                  <a:pt x="43" y="43"/>
                </a:moveTo>
                <a:lnTo>
                  <a:pt x="55" y="43"/>
                </a:lnTo>
                <a:lnTo>
                  <a:pt x="64" y="34"/>
                </a:lnTo>
                <a:lnTo>
                  <a:pt x="75" y="34"/>
                </a:lnTo>
                <a:lnTo>
                  <a:pt x="108" y="22"/>
                </a:lnTo>
                <a:lnTo>
                  <a:pt x="174" y="0"/>
                </a:lnTo>
                <a:lnTo>
                  <a:pt x="174" y="11"/>
                </a:lnTo>
                <a:lnTo>
                  <a:pt x="163" y="43"/>
                </a:lnTo>
                <a:lnTo>
                  <a:pt x="186" y="34"/>
                </a:lnTo>
                <a:lnTo>
                  <a:pt x="195" y="43"/>
                </a:lnTo>
                <a:lnTo>
                  <a:pt x="206" y="43"/>
                </a:lnTo>
                <a:lnTo>
                  <a:pt x="218" y="55"/>
                </a:lnTo>
                <a:lnTo>
                  <a:pt x="218" y="43"/>
                </a:lnTo>
                <a:lnTo>
                  <a:pt x="218" y="55"/>
                </a:lnTo>
                <a:lnTo>
                  <a:pt x="229" y="55"/>
                </a:lnTo>
                <a:lnTo>
                  <a:pt x="229" y="66"/>
                </a:lnTo>
                <a:lnTo>
                  <a:pt x="239" y="66"/>
                </a:lnTo>
                <a:lnTo>
                  <a:pt x="239" y="78"/>
                </a:lnTo>
                <a:lnTo>
                  <a:pt x="250" y="78"/>
                </a:lnTo>
                <a:lnTo>
                  <a:pt x="326" y="99"/>
                </a:lnTo>
                <a:lnTo>
                  <a:pt x="337" y="99"/>
                </a:lnTo>
                <a:lnTo>
                  <a:pt x="349" y="110"/>
                </a:lnTo>
                <a:lnTo>
                  <a:pt x="360" y="110"/>
                </a:lnTo>
                <a:lnTo>
                  <a:pt x="370" y="110"/>
                </a:lnTo>
                <a:lnTo>
                  <a:pt x="381" y="110"/>
                </a:lnTo>
                <a:lnTo>
                  <a:pt x="393" y="110"/>
                </a:lnTo>
                <a:lnTo>
                  <a:pt x="404" y="110"/>
                </a:lnTo>
                <a:lnTo>
                  <a:pt x="413" y="122"/>
                </a:lnTo>
                <a:lnTo>
                  <a:pt x="413" y="131"/>
                </a:lnTo>
                <a:lnTo>
                  <a:pt x="425" y="131"/>
                </a:lnTo>
                <a:lnTo>
                  <a:pt x="436" y="131"/>
                </a:lnTo>
                <a:lnTo>
                  <a:pt x="436" y="143"/>
                </a:lnTo>
                <a:lnTo>
                  <a:pt x="448" y="143"/>
                </a:lnTo>
                <a:lnTo>
                  <a:pt x="448" y="154"/>
                </a:lnTo>
                <a:lnTo>
                  <a:pt x="448" y="166"/>
                </a:lnTo>
                <a:lnTo>
                  <a:pt x="448" y="175"/>
                </a:lnTo>
                <a:lnTo>
                  <a:pt x="436" y="175"/>
                </a:lnTo>
                <a:lnTo>
                  <a:pt x="436" y="187"/>
                </a:lnTo>
                <a:lnTo>
                  <a:pt x="448" y="187"/>
                </a:lnTo>
                <a:lnTo>
                  <a:pt x="457" y="175"/>
                </a:lnTo>
                <a:lnTo>
                  <a:pt x="457" y="187"/>
                </a:lnTo>
                <a:lnTo>
                  <a:pt x="457" y="198"/>
                </a:lnTo>
                <a:lnTo>
                  <a:pt x="457" y="209"/>
                </a:lnTo>
                <a:lnTo>
                  <a:pt x="457" y="219"/>
                </a:lnTo>
                <a:lnTo>
                  <a:pt x="468" y="219"/>
                </a:lnTo>
                <a:lnTo>
                  <a:pt x="468" y="230"/>
                </a:lnTo>
                <a:lnTo>
                  <a:pt x="457" y="230"/>
                </a:lnTo>
                <a:lnTo>
                  <a:pt x="448" y="242"/>
                </a:lnTo>
                <a:lnTo>
                  <a:pt x="436" y="263"/>
                </a:lnTo>
                <a:lnTo>
                  <a:pt x="436" y="274"/>
                </a:lnTo>
                <a:lnTo>
                  <a:pt x="436" y="286"/>
                </a:lnTo>
                <a:lnTo>
                  <a:pt x="448" y="286"/>
                </a:lnTo>
                <a:lnTo>
                  <a:pt x="448" y="274"/>
                </a:lnTo>
                <a:lnTo>
                  <a:pt x="457" y="274"/>
                </a:lnTo>
                <a:lnTo>
                  <a:pt x="468" y="253"/>
                </a:lnTo>
                <a:lnTo>
                  <a:pt x="480" y="242"/>
                </a:lnTo>
                <a:lnTo>
                  <a:pt x="491" y="253"/>
                </a:lnTo>
                <a:lnTo>
                  <a:pt x="480" y="242"/>
                </a:lnTo>
                <a:lnTo>
                  <a:pt x="491" y="230"/>
                </a:lnTo>
                <a:lnTo>
                  <a:pt x="491" y="219"/>
                </a:lnTo>
                <a:lnTo>
                  <a:pt x="501" y="209"/>
                </a:lnTo>
                <a:lnTo>
                  <a:pt x="512" y="187"/>
                </a:lnTo>
                <a:lnTo>
                  <a:pt x="524" y="187"/>
                </a:lnTo>
                <a:lnTo>
                  <a:pt x="524" y="198"/>
                </a:lnTo>
                <a:lnTo>
                  <a:pt x="512" y="198"/>
                </a:lnTo>
                <a:lnTo>
                  <a:pt x="512" y="209"/>
                </a:lnTo>
                <a:lnTo>
                  <a:pt x="512" y="219"/>
                </a:lnTo>
                <a:lnTo>
                  <a:pt x="501" y="230"/>
                </a:lnTo>
                <a:lnTo>
                  <a:pt x="501" y="242"/>
                </a:lnTo>
                <a:lnTo>
                  <a:pt x="491" y="253"/>
                </a:lnTo>
                <a:lnTo>
                  <a:pt x="491" y="263"/>
                </a:lnTo>
                <a:lnTo>
                  <a:pt x="480" y="286"/>
                </a:lnTo>
                <a:lnTo>
                  <a:pt x="480" y="318"/>
                </a:lnTo>
                <a:lnTo>
                  <a:pt x="480" y="330"/>
                </a:lnTo>
                <a:lnTo>
                  <a:pt x="468" y="341"/>
                </a:lnTo>
                <a:lnTo>
                  <a:pt x="468" y="374"/>
                </a:lnTo>
                <a:lnTo>
                  <a:pt x="468" y="394"/>
                </a:lnTo>
                <a:lnTo>
                  <a:pt x="457" y="417"/>
                </a:lnTo>
                <a:lnTo>
                  <a:pt x="457" y="429"/>
                </a:lnTo>
                <a:lnTo>
                  <a:pt x="457" y="438"/>
                </a:lnTo>
                <a:lnTo>
                  <a:pt x="457" y="461"/>
                </a:lnTo>
                <a:lnTo>
                  <a:pt x="457" y="473"/>
                </a:lnTo>
                <a:lnTo>
                  <a:pt x="457" y="482"/>
                </a:lnTo>
                <a:lnTo>
                  <a:pt x="468" y="505"/>
                </a:lnTo>
                <a:lnTo>
                  <a:pt x="468" y="517"/>
                </a:lnTo>
                <a:lnTo>
                  <a:pt x="468" y="538"/>
                </a:lnTo>
                <a:lnTo>
                  <a:pt x="436" y="549"/>
                </a:lnTo>
                <a:lnTo>
                  <a:pt x="425" y="549"/>
                </a:lnTo>
                <a:lnTo>
                  <a:pt x="393" y="549"/>
                </a:lnTo>
                <a:lnTo>
                  <a:pt x="381" y="549"/>
                </a:lnTo>
                <a:lnTo>
                  <a:pt x="370" y="549"/>
                </a:lnTo>
                <a:lnTo>
                  <a:pt x="326" y="549"/>
                </a:lnTo>
                <a:lnTo>
                  <a:pt x="282" y="549"/>
                </a:lnTo>
                <a:lnTo>
                  <a:pt x="273" y="549"/>
                </a:lnTo>
                <a:lnTo>
                  <a:pt x="229" y="561"/>
                </a:lnTo>
                <a:lnTo>
                  <a:pt x="206" y="561"/>
                </a:lnTo>
                <a:lnTo>
                  <a:pt x="218" y="549"/>
                </a:lnTo>
                <a:lnTo>
                  <a:pt x="206" y="549"/>
                </a:lnTo>
                <a:lnTo>
                  <a:pt x="206" y="538"/>
                </a:lnTo>
                <a:lnTo>
                  <a:pt x="195" y="538"/>
                </a:lnTo>
                <a:lnTo>
                  <a:pt x="186" y="538"/>
                </a:lnTo>
                <a:lnTo>
                  <a:pt x="174" y="526"/>
                </a:lnTo>
                <a:lnTo>
                  <a:pt x="163" y="517"/>
                </a:lnTo>
                <a:lnTo>
                  <a:pt x="163" y="505"/>
                </a:lnTo>
                <a:lnTo>
                  <a:pt x="163" y="494"/>
                </a:lnTo>
                <a:lnTo>
                  <a:pt x="163" y="482"/>
                </a:lnTo>
                <a:lnTo>
                  <a:pt x="174" y="461"/>
                </a:lnTo>
                <a:lnTo>
                  <a:pt x="163" y="461"/>
                </a:lnTo>
                <a:lnTo>
                  <a:pt x="163" y="450"/>
                </a:lnTo>
                <a:lnTo>
                  <a:pt x="151" y="450"/>
                </a:lnTo>
                <a:lnTo>
                  <a:pt x="151" y="438"/>
                </a:lnTo>
                <a:lnTo>
                  <a:pt x="151" y="429"/>
                </a:lnTo>
                <a:lnTo>
                  <a:pt x="151" y="417"/>
                </a:lnTo>
                <a:lnTo>
                  <a:pt x="151" y="406"/>
                </a:lnTo>
                <a:lnTo>
                  <a:pt x="151" y="394"/>
                </a:lnTo>
                <a:lnTo>
                  <a:pt x="142" y="394"/>
                </a:lnTo>
                <a:lnTo>
                  <a:pt x="142" y="385"/>
                </a:lnTo>
                <a:lnTo>
                  <a:pt x="131" y="374"/>
                </a:lnTo>
                <a:lnTo>
                  <a:pt x="119" y="374"/>
                </a:lnTo>
                <a:lnTo>
                  <a:pt x="108" y="362"/>
                </a:lnTo>
                <a:lnTo>
                  <a:pt x="108" y="351"/>
                </a:lnTo>
                <a:lnTo>
                  <a:pt x="98" y="351"/>
                </a:lnTo>
                <a:lnTo>
                  <a:pt x="87" y="341"/>
                </a:lnTo>
                <a:lnTo>
                  <a:pt x="87" y="330"/>
                </a:lnTo>
                <a:lnTo>
                  <a:pt x="75" y="318"/>
                </a:lnTo>
                <a:lnTo>
                  <a:pt x="64" y="318"/>
                </a:lnTo>
                <a:lnTo>
                  <a:pt x="55" y="318"/>
                </a:lnTo>
                <a:lnTo>
                  <a:pt x="55" y="307"/>
                </a:lnTo>
                <a:lnTo>
                  <a:pt x="32" y="307"/>
                </a:lnTo>
                <a:lnTo>
                  <a:pt x="20" y="297"/>
                </a:lnTo>
                <a:lnTo>
                  <a:pt x="11" y="286"/>
                </a:lnTo>
                <a:lnTo>
                  <a:pt x="11" y="274"/>
                </a:lnTo>
                <a:lnTo>
                  <a:pt x="11" y="263"/>
                </a:lnTo>
                <a:lnTo>
                  <a:pt x="11" y="253"/>
                </a:lnTo>
                <a:lnTo>
                  <a:pt x="11" y="242"/>
                </a:lnTo>
                <a:lnTo>
                  <a:pt x="11" y="230"/>
                </a:lnTo>
                <a:lnTo>
                  <a:pt x="11" y="219"/>
                </a:lnTo>
                <a:lnTo>
                  <a:pt x="11" y="209"/>
                </a:lnTo>
                <a:lnTo>
                  <a:pt x="20" y="209"/>
                </a:lnTo>
                <a:lnTo>
                  <a:pt x="20" y="198"/>
                </a:lnTo>
                <a:lnTo>
                  <a:pt x="20" y="187"/>
                </a:lnTo>
                <a:lnTo>
                  <a:pt x="11" y="187"/>
                </a:lnTo>
                <a:lnTo>
                  <a:pt x="11" y="175"/>
                </a:lnTo>
                <a:lnTo>
                  <a:pt x="0" y="175"/>
                </a:lnTo>
                <a:lnTo>
                  <a:pt x="0" y="166"/>
                </a:lnTo>
                <a:lnTo>
                  <a:pt x="0" y="154"/>
                </a:lnTo>
                <a:lnTo>
                  <a:pt x="11" y="154"/>
                </a:lnTo>
                <a:lnTo>
                  <a:pt x="11" y="143"/>
                </a:lnTo>
                <a:lnTo>
                  <a:pt x="20" y="131"/>
                </a:lnTo>
                <a:lnTo>
                  <a:pt x="32" y="131"/>
                </a:lnTo>
                <a:lnTo>
                  <a:pt x="32" y="122"/>
                </a:lnTo>
                <a:lnTo>
                  <a:pt x="43" y="122"/>
                </a:lnTo>
                <a:lnTo>
                  <a:pt x="55" y="110"/>
                </a:lnTo>
                <a:lnTo>
                  <a:pt x="43" y="78"/>
                </a:lnTo>
                <a:lnTo>
                  <a:pt x="43" y="4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8152853" y="2354136"/>
            <a:ext cx="224304" cy="408836"/>
          </a:xfrm>
          <a:custGeom>
            <a:avLst/>
            <a:gdLst/>
            <a:ahLst/>
            <a:cxnLst>
              <a:cxn ang="0">
                <a:pos x="9" y="32"/>
              </a:cxn>
              <a:cxn ang="0">
                <a:pos x="129" y="0"/>
              </a:cxn>
              <a:cxn ang="0">
                <a:pos x="150" y="0"/>
              </a:cxn>
              <a:cxn ang="0">
                <a:pos x="162" y="11"/>
              </a:cxn>
              <a:cxn ang="0">
                <a:pos x="150" y="32"/>
              </a:cxn>
              <a:cxn ang="0">
                <a:pos x="162" y="43"/>
              </a:cxn>
              <a:cxn ang="0">
                <a:pos x="162" y="64"/>
              </a:cxn>
              <a:cxn ang="0">
                <a:pos x="150" y="87"/>
              </a:cxn>
              <a:cxn ang="0">
                <a:pos x="129" y="87"/>
              </a:cxn>
              <a:cxn ang="0">
                <a:pos x="129" y="108"/>
              </a:cxn>
              <a:cxn ang="0">
                <a:pos x="139" y="120"/>
              </a:cxn>
              <a:cxn ang="0">
                <a:pos x="129" y="131"/>
              </a:cxn>
              <a:cxn ang="0">
                <a:pos x="129" y="143"/>
              </a:cxn>
              <a:cxn ang="0">
                <a:pos x="129" y="163"/>
              </a:cxn>
              <a:cxn ang="0">
                <a:pos x="129" y="186"/>
              </a:cxn>
              <a:cxn ang="0">
                <a:pos x="118" y="196"/>
              </a:cxn>
              <a:cxn ang="0">
                <a:pos x="118" y="207"/>
              </a:cxn>
              <a:cxn ang="0">
                <a:pos x="129" y="230"/>
              </a:cxn>
              <a:cxn ang="0">
                <a:pos x="129" y="251"/>
              </a:cxn>
              <a:cxn ang="0">
                <a:pos x="129" y="274"/>
              </a:cxn>
              <a:cxn ang="0">
                <a:pos x="139" y="284"/>
              </a:cxn>
              <a:cxn ang="0">
                <a:pos x="96" y="295"/>
              </a:cxn>
              <a:cxn ang="0">
                <a:pos x="64" y="307"/>
              </a:cxn>
              <a:cxn ang="0">
                <a:pos x="52" y="284"/>
              </a:cxn>
              <a:cxn ang="0">
                <a:pos x="43" y="207"/>
              </a:cxn>
              <a:cxn ang="0">
                <a:pos x="32" y="196"/>
              </a:cxn>
              <a:cxn ang="0">
                <a:pos x="32" y="196"/>
              </a:cxn>
              <a:cxn ang="0">
                <a:pos x="32" y="175"/>
              </a:cxn>
              <a:cxn ang="0">
                <a:pos x="20" y="152"/>
              </a:cxn>
              <a:cxn ang="0">
                <a:pos x="20" y="131"/>
              </a:cxn>
              <a:cxn ang="0">
                <a:pos x="20" y="108"/>
              </a:cxn>
              <a:cxn ang="0">
                <a:pos x="9" y="87"/>
              </a:cxn>
              <a:cxn ang="0">
                <a:pos x="9" y="64"/>
              </a:cxn>
              <a:cxn ang="0">
                <a:pos x="0" y="55"/>
              </a:cxn>
              <a:cxn ang="0">
                <a:pos x="0" y="32"/>
              </a:cxn>
            </a:cxnLst>
            <a:rect l="0" t="0" r="r" b="b"/>
            <a:pathLst>
              <a:path w="163" h="308">
                <a:moveTo>
                  <a:pt x="0" y="32"/>
                </a:moveTo>
                <a:lnTo>
                  <a:pt x="9" y="32"/>
                </a:lnTo>
                <a:lnTo>
                  <a:pt x="64" y="11"/>
                </a:lnTo>
                <a:lnTo>
                  <a:pt x="129" y="0"/>
                </a:lnTo>
                <a:lnTo>
                  <a:pt x="162" y="0"/>
                </a:lnTo>
                <a:lnTo>
                  <a:pt x="150" y="0"/>
                </a:lnTo>
                <a:lnTo>
                  <a:pt x="162" y="0"/>
                </a:lnTo>
                <a:lnTo>
                  <a:pt x="162" y="11"/>
                </a:lnTo>
                <a:lnTo>
                  <a:pt x="162" y="20"/>
                </a:lnTo>
                <a:lnTo>
                  <a:pt x="150" y="32"/>
                </a:lnTo>
                <a:lnTo>
                  <a:pt x="162" y="32"/>
                </a:lnTo>
                <a:lnTo>
                  <a:pt x="162" y="43"/>
                </a:lnTo>
                <a:lnTo>
                  <a:pt x="162" y="55"/>
                </a:lnTo>
                <a:lnTo>
                  <a:pt x="162" y="64"/>
                </a:lnTo>
                <a:lnTo>
                  <a:pt x="150" y="76"/>
                </a:lnTo>
                <a:lnTo>
                  <a:pt x="150" y="87"/>
                </a:lnTo>
                <a:lnTo>
                  <a:pt x="139" y="87"/>
                </a:lnTo>
                <a:lnTo>
                  <a:pt x="129" y="87"/>
                </a:lnTo>
                <a:lnTo>
                  <a:pt x="129" y="99"/>
                </a:lnTo>
                <a:lnTo>
                  <a:pt x="129" y="108"/>
                </a:lnTo>
                <a:lnTo>
                  <a:pt x="139" y="108"/>
                </a:lnTo>
                <a:lnTo>
                  <a:pt x="139" y="120"/>
                </a:lnTo>
                <a:lnTo>
                  <a:pt x="139" y="131"/>
                </a:lnTo>
                <a:lnTo>
                  <a:pt x="129" y="131"/>
                </a:lnTo>
                <a:lnTo>
                  <a:pt x="139" y="131"/>
                </a:lnTo>
                <a:lnTo>
                  <a:pt x="129" y="143"/>
                </a:lnTo>
                <a:lnTo>
                  <a:pt x="129" y="152"/>
                </a:lnTo>
                <a:lnTo>
                  <a:pt x="129" y="163"/>
                </a:lnTo>
                <a:lnTo>
                  <a:pt x="129" y="175"/>
                </a:lnTo>
                <a:lnTo>
                  <a:pt x="129" y="186"/>
                </a:lnTo>
                <a:lnTo>
                  <a:pt x="118" y="186"/>
                </a:lnTo>
                <a:lnTo>
                  <a:pt x="118" y="196"/>
                </a:lnTo>
                <a:lnTo>
                  <a:pt x="129" y="207"/>
                </a:lnTo>
                <a:lnTo>
                  <a:pt x="118" y="207"/>
                </a:lnTo>
                <a:lnTo>
                  <a:pt x="129" y="219"/>
                </a:lnTo>
                <a:lnTo>
                  <a:pt x="129" y="230"/>
                </a:lnTo>
                <a:lnTo>
                  <a:pt x="129" y="240"/>
                </a:lnTo>
                <a:lnTo>
                  <a:pt x="129" y="251"/>
                </a:lnTo>
                <a:lnTo>
                  <a:pt x="129" y="263"/>
                </a:lnTo>
                <a:lnTo>
                  <a:pt x="129" y="274"/>
                </a:lnTo>
                <a:lnTo>
                  <a:pt x="129" y="284"/>
                </a:lnTo>
                <a:lnTo>
                  <a:pt x="139" y="284"/>
                </a:lnTo>
                <a:lnTo>
                  <a:pt x="139" y="295"/>
                </a:lnTo>
                <a:lnTo>
                  <a:pt x="96" y="295"/>
                </a:lnTo>
                <a:lnTo>
                  <a:pt x="86" y="295"/>
                </a:lnTo>
                <a:lnTo>
                  <a:pt x="64" y="307"/>
                </a:lnTo>
                <a:lnTo>
                  <a:pt x="64" y="295"/>
                </a:lnTo>
                <a:lnTo>
                  <a:pt x="52" y="284"/>
                </a:lnTo>
                <a:lnTo>
                  <a:pt x="52" y="240"/>
                </a:lnTo>
                <a:lnTo>
                  <a:pt x="43" y="207"/>
                </a:lnTo>
                <a:lnTo>
                  <a:pt x="43" y="196"/>
                </a:lnTo>
                <a:lnTo>
                  <a:pt x="32" y="196"/>
                </a:lnTo>
                <a:lnTo>
                  <a:pt x="32" y="207"/>
                </a:lnTo>
                <a:lnTo>
                  <a:pt x="32" y="196"/>
                </a:lnTo>
                <a:lnTo>
                  <a:pt x="32" y="186"/>
                </a:lnTo>
                <a:lnTo>
                  <a:pt x="32" y="175"/>
                </a:lnTo>
                <a:lnTo>
                  <a:pt x="20" y="163"/>
                </a:lnTo>
                <a:lnTo>
                  <a:pt x="20" y="152"/>
                </a:lnTo>
                <a:lnTo>
                  <a:pt x="20" y="143"/>
                </a:lnTo>
                <a:lnTo>
                  <a:pt x="20" y="131"/>
                </a:lnTo>
                <a:lnTo>
                  <a:pt x="20" y="120"/>
                </a:lnTo>
                <a:lnTo>
                  <a:pt x="20" y="108"/>
                </a:lnTo>
                <a:lnTo>
                  <a:pt x="20" y="99"/>
                </a:lnTo>
                <a:lnTo>
                  <a:pt x="9" y="87"/>
                </a:lnTo>
                <a:lnTo>
                  <a:pt x="9" y="76"/>
                </a:lnTo>
                <a:lnTo>
                  <a:pt x="9" y="64"/>
                </a:lnTo>
                <a:lnTo>
                  <a:pt x="9" y="55"/>
                </a:lnTo>
                <a:lnTo>
                  <a:pt x="0" y="55"/>
                </a:lnTo>
                <a:lnTo>
                  <a:pt x="0" y="43"/>
                </a:lnTo>
                <a:lnTo>
                  <a:pt x="0" y="3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7441410" y="2399267"/>
            <a:ext cx="831163" cy="711481"/>
          </a:xfrm>
          <a:custGeom>
            <a:avLst/>
            <a:gdLst/>
            <a:ahLst/>
            <a:cxnLst>
              <a:cxn ang="0">
                <a:pos x="515" y="11"/>
              </a:cxn>
              <a:cxn ang="0">
                <a:pos x="525" y="22"/>
              </a:cxn>
              <a:cxn ang="0">
                <a:pos x="525" y="43"/>
              </a:cxn>
              <a:cxn ang="0">
                <a:pos x="536" y="66"/>
              </a:cxn>
              <a:cxn ang="0">
                <a:pos x="536" y="87"/>
              </a:cxn>
              <a:cxn ang="0">
                <a:pos x="536" y="110"/>
              </a:cxn>
              <a:cxn ang="0">
                <a:pos x="536" y="130"/>
              </a:cxn>
              <a:cxn ang="0">
                <a:pos x="547" y="153"/>
              </a:cxn>
              <a:cxn ang="0">
                <a:pos x="547" y="174"/>
              </a:cxn>
              <a:cxn ang="0">
                <a:pos x="559" y="163"/>
              </a:cxn>
              <a:cxn ang="0">
                <a:pos x="568" y="206"/>
              </a:cxn>
              <a:cxn ang="0">
                <a:pos x="580" y="261"/>
              </a:cxn>
              <a:cxn ang="0">
                <a:pos x="580" y="305"/>
              </a:cxn>
              <a:cxn ang="0">
                <a:pos x="580" y="404"/>
              </a:cxn>
              <a:cxn ang="0">
                <a:pos x="591" y="447"/>
              </a:cxn>
              <a:cxn ang="0">
                <a:pos x="580" y="479"/>
              </a:cxn>
              <a:cxn ang="0">
                <a:pos x="580" y="502"/>
              </a:cxn>
              <a:cxn ang="0">
                <a:pos x="568" y="512"/>
              </a:cxn>
              <a:cxn ang="0">
                <a:pos x="568" y="535"/>
              </a:cxn>
              <a:cxn ang="0">
                <a:pos x="568" y="512"/>
              </a:cxn>
              <a:cxn ang="0">
                <a:pos x="568" y="491"/>
              </a:cxn>
              <a:cxn ang="0">
                <a:pos x="515" y="479"/>
              </a:cxn>
              <a:cxn ang="0">
                <a:pos x="481" y="459"/>
              </a:cxn>
              <a:cxn ang="0">
                <a:pos x="460" y="459"/>
              </a:cxn>
              <a:cxn ang="0">
                <a:pos x="448" y="436"/>
              </a:cxn>
              <a:cxn ang="0">
                <a:pos x="437" y="424"/>
              </a:cxn>
              <a:cxn ang="0">
                <a:pos x="427" y="415"/>
              </a:cxn>
              <a:cxn ang="0">
                <a:pos x="405" y="404"/>
              </a:cxn>
              <a:cxn ang="0">
                <a:pos x="340" y="415"/>
              </a:cxn>
              <a:cxn ang="0">
                <a:pos x="262" y="424"/>
              </a:cxn>
              <a:cxn ang="0">
                <a:pos x="197" y="436"/>
              </a:cxn>
              <a:cxn ang="0">
                <a:pos x="142" y="447"/>
              </a:cxn>
              <a:cxn ang="0">
                <a:pos x="77" y="459"/>
              </a:cxn>
              <a:cxn ang="0">
                <a:pos x="11" y="468"/>
              </a:cxn>
              <a:cxn ang="0">
                <a:pos x="34" y="415"/>
              </a:cxn>
              <a:cxn ang="0">
                <a:pos x="55" y="392"/>
              </a:cxn>
              <a:cxn ang="0">
                <a:pos x="77" y="360"/>
              </a:cxn>
              <a:cxn ang="0">
                <a:pos x="66" y="328"/>
              </a:cxn>
              <a:cxn ang="0">
                <a:pos x="55" y="316"/>
              </a:cxn>
              <a:cxn ang="0">
                <a:pos x="98" y="284"/>
              </a:cxn>
              <a:cxn ang="0">
                <a:pos x="165" y="273"/>
              </a:cxn>
              <a:cxn ang="0">
                <a:pos x="197" y="273"/>
              </a:cxn>
              <a:cxn ang="0">
                <a:pos x="252" y="261"/>
              </a:cxn>
              <a:cxn ang="0">
                <a:pos x="262" y="250"/>
              </a:cxn>
              <a:cxn ang="0">
                <a:pos x="296" y="229"/>
              </a:cxn>
              <a:cxn ang="0">
                <a:pos x="296" y="206"/>
              </a:cxn>
              <a:cxn ang="0">
                <a:pos x="296" y="185"/>
              </a:cxn>
              <a:cxn ang="0">
                <a:pos x="296" y="163"/>
              </a:cxn>
              <a:cxn ang="0">
                <a:pos x="273" y="163"/>
              </a:cxn>
              <a:cxn ang="0">
                <a:pos x="317" y="98"/>
              </a:cxn>
              <a:cxn ang="0">
                <a:pos x="372" y="32"/>
              </a:cxn>
              <a:cxn ang="0">
                <a:pos x="460" y="11"/>
              </a:cxn>
            </a:cxnLst>
            <a:rect l="0" t="0" r="r" b="b"/>
            <a:pathLst>
              <a:path w="604" h="536">
                <a:moveTo>
                  <a:pt x="515" y="0"/>
                </a:moveTo>
                <a:lnTo>
                  <a:pt x="515" y="11"/>
                </a:lnTo>
                <a:lnTo>
                  <a:pt x="515" y="22"/>
                </a:lnTo>
                <a:lnTo>
                  <a:pt x="525" y="22"/>
                </a:lnTo>
                <a:lnTo>
                  <a:pt x="525" y="32"/>
                </a:lnTo>
                <a:lnTo>
                  <a:pt x="525" y="43"/>
                </a:lnTo>
                <a:lnTo>
                  <a:pt x="525" y="55"/>
                </a:lnTo>
                <a:lnTo>
                  <a:pt x="536" y="66"/>
                </a:lnTo>
                <a:lnTo>
                  <a:pt x="536" y="75"/>
                </a:lnTo>
                <a:lnTo>
                  <a:pt x="536" y="87"/>
                </a:lnTo>
                <a:lnTo>
                  <a:pt x="536" y="98"/>
                </a:lnTo>
                <a:lnTo>
                  <a:pt x="536" y="110"/>
                </a:lnTo>
                <a:lnTo>
                  <a:pt x="536" y="119"/>
                </a:lnTo>
                <a:lnTo>
                  <a:pt x="536" y="130"/>
                </a:lnTo>
                <a:lnTo>
                  <a:pt x="547" y="142"/>
                </a:lnTo>
                <a:lnTo>
                  <a:pt x="547" y="153"/>
                </a:lnTo>
                <a:lnTo>
                  <a:pt x="547" y="163"/>
                </a:lnTo>
                <a:lnTo>
                  <a:pt x="547" y="174"/>
                </a:lnTo>
                <a:lnTo>
                  <a:pt x="547" y="163"/>
                </a:lnTo>
                <a:lnTo>
                  <a:pt x="559" y="163"/>
                </a:lnTo>
                <a:lnTo>
                  <a:pt x="559" y="174"/>
                </a:lnTo>
                <a:lnTo>
                  <a:pt x="568" y="206"/>
                </a:lnTo>
                <a:lnTo>
                  <a:pt x="568" y="250"/>
                </a:lnTo>
                <a:lnTo>
                  <a:pt x="580" y="261"/>
                </a:lnTo>
                <a:lnTo>
                  <a:pt x="580" y="273"/>
                </a:lnTo>
                <a:lnTo>
                  <a:pt x="580" y="305"/>
                </a:lnTo>
                <a:lnTo>
                  <a:pt x="580" y="360"/>
                </a:lnTo>
                <a:lnTo>
                  <a:pt x="580" y="404"/>
                </a:lnTo>
                <a:lnTo>
                  <a:pt x="591" y="424"/>
                </a:lnTo>
                <a:lnTo>
                  <a:pt x="591" y="447"/>
                </a:lnTo>
                <a:lnTo>
                  <a:pt x="603" y="459"/>
                </a:lnTo>
                <a:lnTo>
                  <a:pt x="580" y="479"/>
                </a:lnTo>
                <a:lnTo>
                  <a:pt x="591" y="491"/>
                </a:lnTo>
                <a:lnTo>
                  <a:pt x="580" y="502"/>
                </a:lnTo>
                <a:lnTo>
                  <a:pt x="580" y="512"/>
                </a:lnTo>
                <a:lnTo>
                  <a:pt x="568" y="512"/>
                </a:lnTo>
                <a:lnTo>
                  <a:pt x="568" y="523"/>
                </a:lnTo>
                <a:lnTo>
                  <a:pt x="568" y="535"/>
                </a:lnTo>
                <a:lnTo>
                  <a:pt x="568" y="523"/>
                </a:lnTo>
                <a:lnTo>
                  <a:pt x="568" y="512"/>
                </a:lnTo>
                <a:lnTo>
                  <a:pt x="568" y="502"/>
                </a:lnTo>
                <a:lnTo>
                  <a:pt x="568" y="491"/>
                </a:lnTo>
                <a:lnTo>
                  <a:pt x="536" y="479"/>
                </a:lnTo>
                <a:lnTo>
                  <a:pt x="515" y="479"/>
                </a:lnTo>
                <a:lnTo>
                  <a:pt x="481" y="468"/>
                </a:lnTo>
                <a:lnTo>
                  <a:pt x="481" y="459"/>
                </a:lnTo>
                <a:lnTo>
                  <a:pt x="471" y="459"/>
                </a:lnTo>
                <a:lnTo>
                  <a:pt x="460" y="459"/>
                </a:lnTo>
                <a:lnTo>
                  <a:pt x="448" y="447"/>
                </a:lnTo>
                <a:lnTo>
                  <a:pt x="448" y="436"/>
                </a:lnTo>
                <a:lnTo>
                  <a:pt x="448" y="424"/>
                </a:lnTo>
                <a:lnTo>
                  <a:pt x="437" y="424"/>
                </a:lnTo>
                <a:lnTo>
                  <a:pt x="437" y="415"/>
                </a:lnTo>
                <a:lnTo>
                  <a:pt x="427" y="415"/>
                </a:lnTo>
                <a:lnTo>
                  <a:pt x="416" y="404"/>
                </a:lnTo>
                <a:lnTo>
                  <a:pt x="405" y="404"/>
                </a:lnTo>
                <a:lnTo>
                  <a:pt x="393" y="404"/>
                </a:lnTo>
                <a:lnTo>
                  <a:pt x="340" y="415"/>
                </a:lnTo>
                <a:lnTo>
                  <a:pt x="296" y="415"/>
                </a:lnTo>
                <a:lnTo>
                  <a:pt x="262" y="424"/>
                </a:lnTo>
                <a:lnTo>
                  <a:pt x="209" y="436"/>
                </a:lnTo>
                <a:lnTo>
                  <a:pt x="197" y="436"/>
                </a:lnTo>
                <a:lnTo>
                  <a:pt x="154" y="447"/>
                </a:lnTo>
                <a:lnTo>
                  <a:pt x="142" y="447"/>
                </a:lnTo>
                <a:lnTo>
                  <a:pt x="87" y="459"/>
                </a:lnTo>
                <a:lnTo>
                  <a:pt x="77" y="459"/>
                </a:lnTo>
                <a:lnTo>
                  <a:pt x="22" y="468"/>
                </a:lnTo>
                <a:lnTo>
                  <a:pt x="11" y="468"/>
                </a:lnTo>
                <a:lnTo>
                  <a:pt x="0" y="436"/>
                </a:lnTo>
                <a:lnTo>
                  <a:pt x="34" y="415"/>
                </a:lnTo>
                <a:lnTo>
                  <a:pt x="34" y="404"/>
                </a:lnTo>
                <a:lnTo>
                  <a:pt x="55" y="392"/>
                </a:lnTo>
                <a:lnTo>
                  <a:pt x="66" y="371"/>
                </a:lnTo>
                <a:lnTo>
                  <a:pt x="77" y="360"/>
                </a:lnTo>
                <a:lnTo>
                  <a:pt x="66" y="337"/>
                </a:lnTo>
                <a:lnTo>
                  <a:pt x="66" y="328"/>
                </a:lnTo>
                <a:lnTo>
                  <a:pt x="55" y="328"/>
                </a:lnTo>
                <a:lnTo>
                  <a:pt x="55" y="316"/>
                </a:lnTo>
                <a:lnTo>
                  <a:pt x="55" y="305"/>
                </a:lnTo>
                <a:lnTo>
                  <a:pt x="98" y="284"/>
                </a:lnTo>
                <a:lnTo>
                  <a:pt x="142" y="273"/>
                </a:lnTo>
                <a:lnTo>
                  <a:pt x="165" y="273"/>
                </a:lnTo>
                <a:lnTo>
                  <a:pt x="186" y="284"/>
                </a:lnTo>
                <a:lnTo>
                  <a:pt x="197" y="273"/>
                </a:lnTo>
                <a:lnTo>
                  <a:pt x="241" y="273"/>
                </a:lnTo>
                <a:lnTo>
                  <a:pt x="252" y="261"/>
                </a:lnTo>
                <a:lnTo>
                  <a:pt x="262" y="261"/>
                </a:lnTo>
                <a:lnTo>
                  <a:pt x="262" y="250"/>
                </a:lnTo>
                <a:lnTo>
                  <a:pt x="273" y="240"/>
                </a:lnTo>
                <a:lnTo>
                  <a:pt x="296" y="229"/>
                </a:lnTo>
                <a:lnTo>
                  <a:pt x="296" y="218"/>
                </a:lnTo>
                <a:lnTo>
                  <a:pt x="296" y="206"/>
                </a:lnTo>
                <a:lnTo>
                  <a:pt x="285" y="185"/>
                </a:lnTo>
                <a:lnTo>
                  <a:pt x="296" y="185"/>
                </a:lnTo>
                <a:lnTo>
                  <a:pt x="296" y="174"/>
                </a:lnTo>
                <a:lnTo>
                  <a:pt x="296" y="163"/>
                </a:lnTo>
                <a:lnTo>
                  <a:pt x="285" y="163"/>
                </a:lnTo>
                <a:lnTo>
                  <a:pt x="273" y="163"/>
                </a:lnTo>
                <a:lnTo>
                  <a:pt x="306" y="119"/>
                </a:lnTo>
                <a:lnTo>
                  <a:pt x="317" y="98"/>
                </a:lnTo>
                <a:lnTo>
                  <a:pt x="350" y="55"/>
                </a:lnTo>
                <a:lnTo>
                  <a:pt x="372" y="32"/>
                </a:lnTo>
                <a:lnTo>
                  <a:pt x="393" y="22"/>
                </a:lnTo>
                <a:lnTo>
                  <a:pt x="460" y="11"/>
                </a:lnTo>
                <a:lnTo>
                  <a:pt x="51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4400233" y="2456344"/>
            <a:ext cx="950884" cy="613254"/>
          </a:xfrm>
          <a:custGeom>
            <a:avLst/>
            <a:gdLst/>
            <a:ahLst/>
            <a:cxnLst>
              <a:cxn ang="0">
                <a:pos x="120" y="11"/>
              </a:cxn>
              <a:cxn ang="0">
                <a:pos x="339" y="22"/>
              </a:cxn>
              <a:cxn ang="0">
                <a:pos x="405" y="22"/>
              </a:cxn>
              <a:cxn ang="0">
                <a:pos x="493" y="32"/>
              </a:cxn>
              <a:cxn ang="0">
                <a:pos x="625" y="32"/>
              </a:cxn>
              <a:cxn ang="0">
                <a:pos x="678" y="55"/>
              </a:cxn>
              <a:cxn ang="0">
                <a:pos x="657" y="76"/>
              </a:cxn>
              <a:cxn ang="0">
                <a:pos x="669" y="99"/>
              </a:cxn>
              <a:cxn ang="0">
                <a:pos x="690" y="110"/>
              </a:cxn>
              <a:cxn ang="0">
                <a:pos x="690" y="154"/>
              </a:cxn>
              <a:cxn ang="0">
                <a:pos x="690" y="198"/>
              </a:cxn>
              <a:cxn ang="0">
                <a:pos x="690" y="251"/>
              </a:cxn>
              <a:cxn ang="0">
                <a:pos x="690" y="339"/>
              </a:cxn>
              <a:cxn ang="0">
                <a:pos x="678" y="350"/>
              </a:cxn>
              <a:cxn ang="0">
                <a:pos x="678" y="373"/>
              </a:cxn>
              <a:cxn ang="0">
                <a:pos x="690" y="382"/>
              </a:cxn>
              <a:cxn ang="0">
                <a:pos x="678" y="394"/>
              </a:cxn>
              <a:cxn ang="0">
                <a:pos x="678" y="417"/>
              </a:cxn>
              <a:cxn ang="0">
                <a:pos x="669" y="426"/>
              </a:cxn>
              <a:cxn ang="0">
                <a:pos x="678" y="438"/>
              </a:cxn>
              <a:cxn ang="0">
                <a:pos x="678" y="461"/>
              </a:cxn>
              <a:cxn ang="0">
                <a:pos x="678" y="461"/>
              </a:cxn>
              <a:cxn ang="0">
                <a:pos x="669" y="449"/>
              </a:cxn>
              <a:cxn ang="0">
                <a:pos x="657" y="438"/>
              </a:cxn>
              <a:cxn ang="0">
                <a:pos x="634" y="438"/>
              </a:cxn>
              <a:cxn ang="0">
                <a:pos x="625" y="426"/>
              </a:cxn>
              <a:cxn ang="0">
                <a:pos x="613" y="417"/>
              </a:cxn>
              <a:cxn ang="0">
                <a:pos x="590" y="417"/>
              </a:cxn>
              <a:cxn ang="0">
                <a:pos x="569" y="417"/>
              </a:cxn>
              <a:cxn ang="0">
                <a:pos x="547" y="426"/>
              </a:cxn>
              <a:cxn ang="0">
                <a:pos x="537" y="417"/>
              </a:cxn>
              <a:cxn ang="0">
                <a:pos x="514" y="405"/>
              </a:cxn>
              <a:cxn ang="0">
                <a:pos x="503" y="394"/>
              </a:cxn>
              <a:cxn ang="0">
                <a:pos x="405" y="394"/>
              </a:cxn>
              <a:cxn ang="0">
                <a:pos x="251" y="382"/>
              </a:cxn>
              <a:cxn ang="0">
                <a:pos x="108" y="373"/>
              </a:cxn>
              <a:cxn ang="0">
                <a:pos x="43" y="373"/>
              </a:cxn>
              <a:cxn ang="0">
                <a:pos x="0" y="306"/>
              </a:cxn>
              <a:cxn ang="0">
                <a:pos x="11" y="230"/>
              </a:cxn>
              <a:cxn ang="0">
                <a:pos x="11" y="175"/>
              </a:cxn>
              <a:cxn ang="0">
                <a:pos x="20" y="87"/>
              </a:cxn>
              <a:cxn ang="0">
                <a:pos x="32" y="0"/>
              </a:cxn>
            </a:cxnLst>
            <a:rect l="0" t="0" r="r" b="b"/>
            <a:pathLst>
              <a:path w="691" h="462">
                <a:moveTo>
                  <a:pt x="32" y="0"/>
                </a:moveTo>
                <a:lnTo>
                  <a:pt x="120" y="11"/>
                </a:lnTo>
                <a:lnTo>
                  <a:pt x="207" y="11"/>
                </a:lnTo>
                <a:lnTo>
                  <a:pt x="339" y="22"/>
                </a:lnTo>
                <a:lnTo>
                  <a:pt x="394" y="22"/>
                </a:lnTo>
                <a:lnTo>
                  <a:pt x="405" y="22"/>
                </a:lnTo>
                <a:lnTo>
                  <a:pt x="470" y="32"/>
                </a:lnTo>
                <a:lnTo>
                  <a:pt x="493" y="32"/>
                </a:lnTo>
                <a:lnTo>
                  <a:pt x="558" y="32"/>
                </a:lnTo>
                <a:lnTo>
                  <a:pt x="625" y="32"/>
                </a:lnTo>
                <a:lnTo>
                  <a:pt x="678" y="32"/>
                </a:lnTo>
                <a:lnTo>
                  <a:pt x="678" y="55"/>
                </a:lnTo>
                <a:lnTo>
                  <a:pt x="657" y="66"/>
                </a:lnTo>
                <a:lnTo>
                  <a:pt x="657" y="76"/>
                </a:lnTo>
                <a:lnTo>
                  <a:pt x="669" y="87"/>
                </a:lnTo>
                <a:lnTo>
                  <a:pt x="669" y="99"/>
                </a:lnTo>
                <a:lnTo>
                  <a:pt x="678" y="99"/>
                </a:lnTo>
                <a:lnTo>
                  <a:pt x="690" y="110"/>
                </a:lnTo>
                <a:lnTo>
                  <a:pt x="690" y="120"/>
                </a:lnTo>
                <a:lnTo>
                  <a:pt x="690" y="154"/>
                </a:lnTo>
                <a:lnTo>
                  <a:pt x="690" y="175"/>
                </a:lnTo>
                <a:lnTo>
                  <a:pt x="690" y="198"/>
                </a:lnTo>
                <a:lnTo>
                  <a:pt x="690" y="207"/>
                </a:lnTo>
                <a:lnTo>
                  <a:pt x="690" y="251"/>
                </a:lnTo>
                <a:lnTo>
                  <a:pt x="690" y="295"/>
                </a:lnTo>
                <a:lnTo>
                  <a:pt x="690" y="339"/>
                </a:lnTo>
                <a:lnTo>
                  <a:pt x="678" y="339"/>
                </a:lnTo>
                <a:lnTo>
                  <a:pt x="678" y="350"/>
                </a:lnTo>
                <a:lnTo>
                  <a:pt x="678" y="361"/>
                </a:lnTo>
                <a:lnTo>
                  <a:pt x="678" y="373"/>
                </a:lnTo>
                <a:lnTo>
                  <a:pt x="690" y="373"/>
                </a:lnTo>
                <a:lnTo>
                  <a:pt x="690" y="382"/>
                </a:lnTo>
                <a:lnTo>
                  <a:pt x="690" y="394"/>
                </a:lnTo>
                <a:lnTo>
                  <a:pt x="678" y="394"/>
                </a:lnTo>
                <a:lnTo>
                  <a:pt x="678" y="405"/>
                </a:lnTo>
                <a:lnTo>
                  <a:pt x="678" y="417"/>
                </a:lnTo>
                <a:lnTo>
                  <a:pt x="678" y="426"/>
                </a:lnTo>
                <a:lnTo>
                  <a:pt x="669" y="426"/>
                </a:lnTo>
                <a:lnTo>
                  <a:pt x="669" y="438"/>
                </a:lnTo>
                <a:lnTo>
                  <a:pt x="678" y="438"/>
                </a:lnTo>
                <a:lnTo>
                  <a:pt x="678" y="449"/>
                </a:lnTo>
                <a:lnTo>
                  <a:pt x="678" y="461"/>
                </a:lnTo>
                <a:lnTo>
                  <a:pt x="690" y="461"/>
                </a:lnTo>
                <a:lnTo>
                  <a:pt x="678" y="461"/>
                </a:lnTo>
                <a:lnTo>
                  <a:pt x="669" y="461"/>
                </a:lnTo>
                <a:lnTo>
                  <a:pt x="669" y="449"/>
                </a:lnTo>
                <a:lnTo>
                  <a:pt x="669" y="438"/>
                </a:lnTo>
                <a:lnTo>
                  <a:pt x="657" y="438"/>
                </a:lnTo>
                <a:lnTo>
                  <a:pt x="646" y="438"/>
                </a:lnTo>
                <a:lnTo>
                  <a:pt x="634" y="438"/>
                </a:lnTo>
                <a:lnTo>
                  <a:pt x="634" y="426"/>
                </a:lnTo>
                <a:lnTo>
                  <a:pt x="625" y="426"/>
                </a:lnTo>
                <a:lnTo>
                  <a:pt x="613" y="426"/>
                </a:lnTo>
                <a:lnTo>
                  <a:pt x="613" y="417"/>
                </a:lnTo>
                <a:lnTo>
                  <a:pt x="602" y="417"/>
                </a:lnTo>
                <a:lnTo>
                  <a:pt x="590" y="417"/>
                </a:lnTo>
                <a:lnTo>
                  <a:pt x="581" y="417"/>
                </a:lnTo>
                <a:lnTo>
                  <a:pt x="569" y="417"/>
                </a:lnTo>
                <a:lnTo>
                  <a:pt x="558" y="417"/>
                </a:lnTo>
                <a:lnTo>
                  <a:pt x="547" y="426"/>
                </a:lnTo>
                <a:lnTo>
                  <a:pt x="537" y="426"/>
                </a:lnTo>
                <a:lnTo>
                  <a:pt x="537" y="417"/>
                </a:lnTo>
                <a:lnTo>
                  <a:pt x="514" y="417"/>
                </a:lnTo>
                <a:lnTo>
                  <a:pt x="514" y="405"/>
                </a:lnTo>
                <a:lnTo>
                  <a:pt x="503" y="405"/>
                </a:lnTo>
                <a:lnTo>
                  <a:pt x="503" y="394"/>
                </a:lnTo>
                <a:lnTo>
                  <a:pt x="438" y="394"/>
                </a:lnTo>
                <a:lnTo>
                  <a:pt x="405" y="394"/>
                </a:lnTo>
                <a:lnTo>
                  <a:pt x="350" y="394"/>
                </a:lnTo>
                <a:lnTo>
                  <a:pt x="251" y="382"/>
                </a:lnTo>
                <a:lnTo>
                  <a:pt x="175" y="382"/>
                </a:lnTo>
                <a:lnTo>
                  <a:pt x="108" y="373"/>
                </a:lnTo>
                <a:lnTo>
                  <a:pt x="87" y="373"/>
                </a:lnTo>
                <a:lnTo>
                  <a:pt x="43" y="373"/>
                </a:lnTo>
                <a:lnTo>
                  <a:pt x="0" y="361"/>
                </a:lnTo>
                <a:lnTo>
                  <a:pt x="0" y="306"/>
                </a:lnTo>
                <a:lnTo>
                  <a:pt x="0" y="262"/>
                </a:lnTo>
                <a:lnTo>
                  <a:pt x="11" y="230"/>
                </a:lnTo>
                <a:lnTo>
                  <a:pt x="11" y="219"/>
                </a:lnTo>
                <a:lnTo>
                  <a:pt x="11" y="175"/>
                </a:lnTo>
                <a:lnTo>
                  <a:pt x="20" y="120"/>
                </a:lnTo>
                <a:lnTo>
                  <a:pt x="20" y="87"/>
                </a:lnTo>
                <a:lnTo>
                  <a:pt x="32" y="11"/>
                </a:lnTo>
                <a:lnTo>
                  <a:pt x="32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6570340" y="2470946"/>
            <a:ext cx="527045" cy="683605"/>
          </a:xfrm>
          <a:custGeom>
            <a:avLst/>
            <a:gdLst/>
            <a:ahLst/>
            <a:cxnLst>
              <a:cxn ang="0">
                <a:pos x="283" y="493"/>
              </a:cxn>
              <a:cxn ang="0">
                <a:pos x="229" y="504"/>
              </a:cxn>
              <a:cxn ang="0">
                <a:pos x="152" y="504"/>
              </a:cxn>
              <a:cxn ang="0">
                <a:pos x="108" y="504"/>
              </a:cxn>
              <a:cxn ang="0">
                <a:pos x="64" y="514"/>
              </a:cxn>
              <a:cxn ang="0">
                <a:pos x="20" y="514"/>
              </a:cxn>
              <a:cxn ang="0">
                <a:pos x="20" y="493"/>
              </a:cxn>
              <a:cxn ang="0">
                <a:pos x="32" y="449"/>
              </a:cxn>
              <a:cxn ang="0">
                <a:pos x="43" y="382"/>
              </a:cxn>
              <a:cxn ang="0">
                <a:pos x="11" y="295"/>
              </a:cxn>
              <a:cxn ang="0">
                <a:pos x="11" y="262"/>
              </a:cxn>
              <a:cxn ang="0">
                <a:pos x="0" y="230"/>
              </a:cxn>
              <a:cxn ang="0">
                <a:pos x="20" y="186"/>
              </a:cxn>
              <a:cxn ang="0">
                <a:pos x="20" y="142"/>
              </a:cxn>
              <a:cxn ang="0">
                <a:pos x="32" y="131"/>
              </a:cxn>
              <a:cxn ang="0">
                <a:pos x="55" y="108"/>
              </a:cxn>
              <a:cxn ang="0">
                <a:pos x="76" y="87"/>
              </a:cxn>
              <a:cxn ang="0">
                <a:pos x="76" y="131"/>
              </a:cxn>
              <a:cxn ang="0">
                <a:pos x="87" y="119"/>
              </a:cxn>
              <a:cxn ang="0">
                <a:pos x="87" y="76"/>
              </a:cxn>
              <a:cxn ang="0">
                <a:pos x="119" y="55"/>
              </a:cxn>
              <a:cxn ang="0">
                <a:pos x="131" y="43"/>
              </a:cxn>
              <a:cxn ang="0">
                <a:pos x="108" y="32"/>
              </a:cxn>
              <a:cxn ang="0">
                <a:pos x="119" y="11"/>
              </a:cxn>
              <a:cxn ang="0">
                <a:pos x="163" y="11"/>
              </a:cxn>
              <a:cxn ang="0">
                <a:pos x="195" y="20"/>
              </a:cxn>
              <a:cxn ang="0">
                <a:pos x="218" y="32"/>
              </a:cxn>
              <a:cxn ang="0">
                <a:pos x="239" y="32"/>
              </a:cxn>
              <a:cxn ang="0">
                <a:pos x="262" y="43"/>
              </a:cxn>
              <a:cxn ang="0">
                <a:pos x="273" y="76"/>
              </a:cxn>
              <a:cxn ang="0">
                <a:pos x="262" y="87"/>
              </a:cxn>
              <a:cxn ang="0">
                <a:pos x="283" y="98"/>
              </a:cxn>
              <a:cxn ang="0">
                <a:pos x="283" y="142"/>
              </a:cxn>
              <a:cxn ang="0">
                <a:pos x="273" y="175"/>
              </a:cxn>
              <a:cxn ang="0">
                <a:pos x="262" y="207"/>
              </a:cxn>
              <a:cxn ang="0">
                <a:pos x="239" y="218"/>
              </a:cxn>
              <a:cxn ang="0">
                <a:pos x="239" y="251"/>
              </a:cxn>
              <a:cxn ang="0">
                <a:pos x="273" y="239"/>
              </a:cxn>
              <a:cxn ang="0">
                <a:pos x="283" y="239"/>
              </a:cxn>
              <a:cxn ang="0">
                <a:pos x="294" y="218"/>
              </a:cxn>
              <a:cxn ang="0">
                <a:pos x="338" y="196"/>
              </a:cxn>
              <a:cxn ang="0">
                <a:pos x="361" y="230"/>
              </a:cxn>
              <a:cxn ang="0">
                <a:pos x="370" y="306"/>
              </a:cxn>
              <a:cxn ang="0">
                <a:pos x="382" y="338"/>
              </a:cxn>
              <a:cxn ang="0">
                <a:pos x="382" y="371"/>
              </a:cxn>
              <a:cxn ang="0">
                <a:pos x="370" y="361"/>
              </a:cxn>
              <a:cxn ang="0">
                <a:pos x="349" y="371"/>
              </a:cxn>
              <a:cxn ang="0">
                <a:pos x="349" y="394"/>
              </a:cxn>
              <a:cxn ang="0">
                <a:pos x="338" y="415"/>
              </a:cxn>
              <a:cxn ang="0">
                <a:pos x="326" y="449"/>
              </a:cxn>
            </a:cxnLst>
            <a:rect l="0" t="0" r="r" b="b"/>
            <a:pathLst>
              <a:path w="383" h="515">
                <a:moveTo>
                  <a:pt x="305" y="493"/>
                </a:moveTo>
                <a:lnTo>
                  <a:pt x="283" y="493"/>
                </a:lnTo>
                <a:lnTo>
                  <a:pt x="273" y="493"/>
                </a:lnTo>
                <a:lnTo>
                  <a:pt x="229" y="504"/>
                </a:lnTo>
                <a:lnTo>
                  <a:pt x="186" y="504"/>
                </a:lnTo>
                <a:lnTo>
                  <a:pt x="152" y="504"/>
                </a:lnTo>
                <a:lnTo>
                  <a:pt x="142" y="504"/>
                </a:lnTo>
                <a:lnTo>
                  <a:pt x="108" y="504"/>
                </a:lnTo>
                <a:lnTo>
                  <a:pt x="98" y="504"/>
                </a:lnTo>
                <a:lnTo>
                  <a:pt x="64" y="514"/>
                </a:lnTo>
                <a:lnTo>
                  <a:pt x="55" y="514"/>
                </a:lnTo>
                <a:lnTo>
                  <a:pt x="20" y="514"/>
                </a:lnTo>
                <a:lnTo>
                  <a:pt x="0" y="514"/>
                </a:lnTo>
                <a:lnTo>
                  <a:pt x="20" y="493"/>
                </a:lnTo>
                <a:lnTo>
                  <a:pt x="20" y="470"/>
                </a:lnTo>
                <a:lnTo>
                  <a:pt x="32" y="449"/>
                </a:lnTo>
                <a:lnTo>
                  <a:pt x="43" y="426"/>
                </a:lnTo>
                <a:lnTo>
                  <a:pt x="43" y="382"/>
                </a:lnTo>
                <a:lnTo>
                  <a:pt x="32" y="338"/>
                </a:lnTo>
                <a:lnTo>
                  <a:pt x="11" y="295"/>
                </a:lnTo>
                <a:lnTo>
                  <a:pt x="11" y="274"/>
                </a:lnTo>
                <a:lnTo>
                  <a:pt x="11" y="262"/>
                </a:lnTo>
                <a:lnTo>
                  <a:pt x="11" y="239"/>
                </a:lnTo>
                <a:lnTo>
                  <a:pt x="0" y="230"/>
                </a:lnTo>
                <a:lnTo>
                  <a:pt x="11" y="207"/>
                </a:lnTo>
                <a:lnTo>
                  <a:pt x="20" y="186"/>
                </a:lnTo>
                <a:lnTo>
                  <a:pt x="20" y="163"/>
                </a:lnTo>
                <a:lnTo>
                  <a:pt x="20" y="142"/>
                </a:lnTo>
                <a:lnTo>
                  <a:pt x="32" y="142"/>
                </a:lnTo>
                <a:lnTo>
                  <a:pt x="32" y="131"/>
                </a:lnTo>
                <a:lnTo>
                  <a:pt x="32" y="119"/>
                </a:lnTo>
                <a:lnTo>
                  <a:pt x="55" y="108"/>
                </a:lnTo>
                <a:lnTo>
                  <a:pt x="76" y="76"/>
                </a:lnTo>
                <a:lnTo>
                  <a:pt x="76" y="87"/>
                </a:lnTo>
                <a:lnTo>
                  <a:pt x="76" y="108"/>
                </a:lnTo>
                <a:lnTo>
                  <a:pt x="76" y="131"/>
                </a:lnTo>
                <a:lnTo>
                  <a:pt x="87" y="131"/>
                </a:lnTo>
                <a:lnTo>
                  <a:pt x="87" y="119"/>
                </a:lnTo>
                <a:lnTo>
                  <a:pt x="98" y="98"/>
                </a:lnTo>
                <a:lnTo>
                  <a:pt x="87" y="76"/>
                </a:lnTo>
                <a:lnTo>
                  <a:pt x="98" y="64"/>
                </a:lnTo>
                <a:lnTo>
                  <a:pt x="119" y="55"/>
                </a:lnTo>
                <a:lnTo>
                  <a:pt x="131" y="55"/>
                </a:lnTo>
                <a:lnTo>
                  <a:pt x="131" y="43"/>
                </a:lnTo>
                <a:lnTo>
                  <a:pt x="119" y="43"/>
                </a:lnTo>
                <a:lnTo>
                  <a:pt x="108" y="32"/>
                </a:lnTo>
                <a:lnTo>
                  <a:pt x="108" y="20"/>
                </a:lnTo>
                <a:lnTo>
                  <a:pt x="119" y="11"/>
                </a:lnTo>
                <a:lnTo>
                  <a:pt x="142" y="0"/>
                </a:lnTo>
                <a:lnTo>
                  <a:pt x="163" y="11"/>
                </a:lnTo>
                <a:lnTo>
                  <a:pt x="186" y="11"/>
                </a:lnTo>
                <a:lnTo>
                  <a:pt x="195" y="20"/>
                </a:lnTo>
                <a:lnTo>
                  <a:pt x="195" y="32"/>
                </a:lnTo>
                <a:lnTo>
                  <a:pt x="218" y="32"/>
                </a:lnTo>
                <a:lnTo>
                  <a:pt x="229" y="32"/>
                </a:lnTo>
                <a:lnTo>
                  <a:pt x="239" y="32"/>
                </a:lnTo>
                <a:lnTo>
                  <a:pt x="250" y="43"/>
                </a:lnTo>
                <a:lnTo>
                  <a:pt x="262" y="43"/>
                </a:lnTo>
                <a:lnTo>
                  <a:pt x="262" y="55"/>
                </a:lnTo>
                <a:lnTo>
                  <a:pt x="273" y="76"/>
                </a:lnTo>
                <a:lnTo>
                  <a:pt x="262" y="76"/>
                </a:lnTo>
                <a:lnTo>
                  <a:pt x="262" y="87"/>
                </a:lnTo>
                <a:lnTo>
                  <a:pt x="273" y="98"/>
                </a:lnTo>
                <a:lnTo>
                  <a:pt x="283" y="98"/>
                </a:lnTo>
                <a:lnTo>
                  <a:pt x="283" y="119"/>
                </a:lnTo>
                <a:lnTo>
                  <a:pt x="283" y="142"/>
                </a:lnTo>
                <a:lnTo>
                  <a:pt x="283" y="163"/>
                </a:lnTo>
                <a:lnTo>
                  <a:pt x="273" y="175"/>
                </a:lnTo>
                <a:lnTo>
                  <a:pt x="262" y="186"/>
                </a:lnTo>
                <a:lnTo>
                  <a:pt x="262" y="207"/>
                </a:lnTo>
                <a:lnTo>
                  <a:pt x="250" y="207"/>
                </a:lnTo>
                <a:lnTo>
                  <a:pt x="239" y="218"/>
                </a:lnTo>
                <a:lnTo>
                  <a:pt x="239" y="230"/>
                </a:lnTo>
                <a:lnTo>
                  <a:pt x="239" y="251"/>
                </a:lnTo>
                <a:lnTo>
                  <a:pt x="262" y="262"/>
                </a:lnTo>
                <a:lnTo>
                  <a:pt x="273" y="239"/>
                </a:lnTo>
                <a:lnTo>
                  <a:pt x="283" y="251"/>
                </a:lnTo>
                <a:lnTo>
                  <a:pt x="283" y="239"/>
                </a:lnTo>
                <a:lnTo>
                  <a:pt x="283" y="230"/>
                </a:lnTo>
                <a:lnTo>
                  <a:pt x="294" y="218"/>
                </a:lnTo>
                <a:lnTo>
                  <a:pt x="326" y="196"/>
                </a:lnTo>
                <a:lnTo>
                  <a:pt x="338" y="196"/>
                </a:lnTo>
                <a:lnTo>
                  <a:pt x="338" y="207"/>
                </a:lnTo>
                <a:lnTo>
                  <a:pt x="361" y="230"/>
                </a:lnTo>
                <a:lnTo>
                  <a:pt x="361" y="239"/>
                </a:lnTo>
                <a:lnTo>
                  <a:pt x="370" y="306"/>
                </a:lnTo>
                <a:lnTo>
                  <a:pt x="382" y="327"/>
                </a:lnTo>
                <a:lnTo>
                  <a:pt x="382" y="338"/>
                </a:lnTo>
                <a:lnTo>
                  <a:pt x="382" y="350"/>
                </a:lnTo>
                <a:lnTo>
                  <a:pt x="382" y="371"/>
                </a:lnTo>
                <a:lnTo>
                  <a:pt x="370" y="371"/>
                </a:lnTo>
                <a:lnTo>
                  <a:pt x="370" y="361"/>
                </a:lnTo>
                <a:lnTo>
                  <a:pt x="361" y="361"/>
                </a:lnTo>
                <a:lnTo>
                  <a:pt x="349" y="371"/>
                </a:lnTo>
                <a:lnTo>
                  <a:pt x="361" y="371"/>
                </a:lnTo>
                <a:lnTo>
                  <a:pt x="349" y="394"/>
                </a:lnTo>
                <a:lnTo>
                  <a:pt x="349" y="405"/>
                </a:lnTo>
                <a:lnTo>
                  <a:pt x="338" y="415"/>
                </a:lnTo>
                <a:lnTo>
                  <a:pt x="326" y="437"/>
                </a:lnTo>
                <a:lnTo>
                  <a:pt x="326" y="449"/>
                </a:lnTo>
                <a:lnTo>
                  <a:pt x="305" y="49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465862" y="2514750"/>
            <a:ext cx="966021" cy="756612"/>
          </a:xfrm>
          <a:custGeom>
            <a:avLst/>
            <a:gdLst/>
            <a:ahLst/>
            <a:cxnLst>
              <a:cxn ang="0">
                <a:pos x="66" y="66"/>
              </a:cxn>
              <a:cxn ang="0">
                <a:pos x="78" y="43"/>
              </a:cxn>
              <a:cxn ang="0">
                <a:pos x="78" y="0"/>
              </a:cxn>
              <a:cxn ang="0">
                <a:pos x="131" y="11"/>
              </a:cxn>
              <a:cxn ang="0">
                <a:pos x="142" y="11"/>
              </a:cxn>
              <a:cxn ang="0">
                <a:pos x="175" y="11"/>
              </a:cxn>
              <a:cxn ang="0">
                <a:pos x="186" y="22"/>
              </a:cxn>
              <a:cxn ang="0">
                <a:pos x="297" y="32"/>
              </a:cxn>
              <a:cxn ang="0">
                <a:pos x="329" y="32"/>
              </a:cxn>
              <a:cxn ang="0">
                <a:pos x="361" y="43"/>
              </a:cxn>
              <a:cxn ang="0">
                <a:pos x="504" y="55"/>
              </a:cxn>
              <a:cxn ang="0">
                <a:pos x="525" y="55"/>
              </a:cxn>
              <a:cxn ang="0">
                <a:pos x="603" y="66"/>
              </a:cxn>
              <a:cxn ang="0">
                <a:pos x="613" y="66"/>
              </a:cxn>
              <a:cxn ang="0">
                <a:pos x="701" y="76"/>
              </a:cxn>
              <a:cxn ang="0">
                <a:pos x="691" y="131"/>
              </a:cxn>
              <a:cxn ang="0">
                <a:pos x="691" y="175"/>
              </a:cxn>
              <a:cxn ang="0">
                <a:pos x="691" y="186"/>
              </a:cxn>
              <a:cxn ang="0">
                <a:pos x="680" y="218"/>
              </a:cxn>
              <a:cxn ang="0">
                <a:pos x="680" y="262"/>
              </a:cxn>
              <a:cxn ang="0">
                <a:pos x="680" y="317"/>
              </a:cxn>
              <a:cxn ang="0">
                <a:pos x="668" y="372"/>
              </a:cxn>
              <a:cxn ang="0">
                <a:pos x="668" y="449"/>
              </a:cxn>
              <a:cxn ang="0">
                <a:pos x="657" y="481"/>
              </a:cxn>
              <a:cxn ang="0">
                <a:pos x="657" y="504"/>
              </a:cxn>
              <a:cxn ang="0">
                <a:pos x="657" y="525"/>
              </a:cxn>
              <a:cxn ang="0">
                <a:pos x="657" y="569"/>
              </a:cxn>
              <a:cxn ang="0">
                <a:pos x="569" y="559"/>
              </a:cxn>
              <a:cxn ang="0">
                <a:pos x="537" y="559"/>
              </a:cxn>
              <a:cxn ang="0">
                <a:pos x="449" y="548"/>
              </a:cxn>
              <a:cxn ang="0">
                <a:pos x="438" y="548"/>
              </a:cxn>
              <a:cxn ang="0">
                <a:pos x="394" y="548"/>
              </a:cxn>
              <a:cxn ang="0">
                <a:pos x="350" y="536"/>
              </a:cxn>
              <a:cxn ang="0">
                <a:pos x="297" y="536"/>
              </a:cxn>
              <a:cxn ang="0">
                <a:pos x="186" y="515"/>
              </a:cxn>
              <a:cxn ang="0">
                <a:pos x="99" y="504"/>
              </a:cxn>
              <a:cxn ang="0">
                <a:pos x="0" y="492"/>
              </a:cxn>
              <a:cxn ang="0">
                <a:pos x="11" y="460"/>
              </a:cxn>
              <a:cxn ang="0">
                <a:pos x="11" y="416"/>
              </a:cxn>
              <a:cxn ang="0">
                <a:pos x="22" y="372"/>
              </a:cxn>
              <a:cxn ang="0">
                <a:pos x="34" y="306"/>
              </a:cxn>
              <a:cxn ang="0">
                <a:pos x="43" y="241"/>
              </a:cxn>
              <a:cxn ang="0">
                <a:pos x="43" y="207"/>
              </a:cxn>
              <a:cxn ang="0">
                <a:pos x="55" y="186"/>
              </a:cxn>
              <a:cxn ang="0">
                <a:pos x="66" y="131"/>
              </a:cxn>
              <a:cxn ang="0">
                <a:pos x="66" y="66"/>
              </a:cxn>
            </a:cxnLst>
            <a:rect l="0" t="0" r="r" b="b"/>
            <a:pathLst>
              <a:path w="702" h="570">
                <a:moveTo>
                  <a:pt x="66" y="66"/>
                </a:moveTo>
                <a:lnTo>
                  <a:pt x="78" y="43"/>
                </a:lnTo>
                <a:lnTo>
                  <a:pt x="78" y="0"/>
                </a:lnTo>
                <a:lnTo>
                  <a:pt x="131" y="11"/>
                </a:lnTo>
                <a:lnTo>
                  <a:pt x="142" y="11"/>
                </a:lnTo>
                <a:lnTo>
                  <a:pt x="175" y="11"/>
                </a:lnTo>
                <a:lnTo>
                  <a:pt x="186" y="22"/>
                </a:lnTo>
                <a:lnTo>
                  <a:pt x="297" y="32"/>
                </a:lnTo>
                <a:lnTo>
                  <a:pt x="329" y="32"/>
                </a:lnTo>
                <a:lnTo>
                  <a:pt x="361" y="43"/>
                </a:lnTo>
                <a:lnTo>
                  <a:pt x="504" y="55"/>
                </a:lnTo>
                <a:lnTo>
                  <a:pt x="525" y="55"/>
                </a:lnTo>
                <a:lnTo>
                  <a:pt x="603" y="66"/>
                </a:lnTo>
                <a:lnTo>
                  <a:pt x="613" y="66"/>
                </a:lnTo>
                <a:lnTo>
                  <a:pt x="701" y="76"/>
                </a:lnTo>
                <a:lnTo>
                  <a:pt x="691" y="131"/>
                </a:lnTo>
                <a:lnTo>
                  <a:pt x="691" y="175"/>
                </a:lnTo>
                <a:lnTo>
                  <a:pt x="691" y="186"/>
                </a:lnTo>
                <a:lnTo>
                  <a:pt x="680" y="218"/>
                </a:lnTo>
                <a:lnTo>
                  <a:pt x="680" y="262"/>
                </a:lnTo>
                <a:lnTo>
                  <a:pt x="680" y="317"/>
                </a:lnTo>
                <a:lnTo>
                  <a:pt x="668" y="372"/>
                </a:lnTo>
                <a:lnTo>
                  <a:pt x="668" y="449"/>
                </a:lnTo>
                <a:lnTo>
                  <a:pt x="657" y="481"/>
                </a:lnTo>
                <a:lnTo>
                  <a:pt x="657" y="504"/>
                </a:lnTo>
                <a:lnTo>
                  <a:pt x="657" y="525"/>
                </a:lnTo>
                <a:lnTo>
                  <a:pt x="657" y="569"/>
                </a:lnTo>
                <a:lnTo>
                  <a:pt x="569" y="559"/>
                </a:lnTo>
                <a:lnTo>
                  <a:pt x="537" y="559"/>
                </a:lnTo>
                <a:lnTo>
                  <a:pt x="449" y="548"/>
                </a:lnTo>
                <a:lnTo>
                  <a:pt x="438" y="548"/>
                </a:lnTo>
                <a:lnTo>
                  <a:pt x="394" y="548"/>
                </a:lnTo>
                <a:lnTo>
                  <a:pt x="350" y="536"/>
                </a:lnTo>
                <a:lnTo>
                  <a:pt x="297" y="536"/>
                </a:lnTo>
                <a:lnTo>
                  <a:pt x="186" y="515"/>
                </a:lnTo>
                <a:lnTo>
                  <a:pt x="99" y="504"/>
                </a:lnTo>
                <a:lnTo>
                  <a:pt x="0" y="492"/>
                </a:lnTo>
                <a:lnTo>
                  <a:pt x="11" y="460"/>
                </a:lnTo>
                <a:lnTo>
                  <a:pt x="11" y="416"/>
                </a:lnTo>
                <a:lnTo>
                  <a:pt x="22" y="372"/>
                </a:lnTo>
                <a:lnTo>
                  <a:pt x="34" y="306"/>
                </a:lnTo>
                <a:lnTo>
                  <a:pt x="43" y="241"/>
                </a:lnTo>
                <a:lnTo>
                  <a:pt x="43" y="207"/>
                </a:lnTo>
                <a:lnTo>
                  <a:pt x="55" y="186"/>
                </a:lnTo>
                <a:lnTo>
                  <a:pt x="66" y="131"/>
                </a:lnTo>
                <a:lnTo>
                  <a:pt x="66" y="6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1765005" y="2662090"/>
            <a:ext cx="1113263" cy="1758791"/>
          </a:xfrm>
          <a:custGeom>
            <a:avLst/>
            <a:gdLst/>
            <a:ahLst/>
            <a:cxnLst>
              <a:cxn ang="0">
                <a:pos x="140" y="20"/>
              </a:cxn>
              <a:cxn ang="0">
                <a:pos x="315" y="64"/>
              </a:cxn>
              <a:cxn ang="0">
                <a:pos x="425" y="195"/>
              </a:cxn>
              <a:cxn ang="0">
                <a:pos x="370" y="414"/>
              </a:cxn>
              <a:cxn ang="0">
                <a:pos x="359" y="448"/>
              </a:cxn>
              <a:cxn ang="0">
                <a:pos x="393" y="502"/>
              </a:cxn>
              <a:cxn ang="0">
                <a:pos x="480" y="623"/>
              </a:cxn>
              <a:cxn ang="0">
                <a:pos x="676" y="907"/>
              </a:cxn>
              <a:cxn ang="0">
                <a:pos x="775" y="1061"/>
              </a:cxn>
              <a:cxn ang="0">
                <a:pos x="787" y="1082"/>
              </a:cxn>
              <a:cxn ang="0">
                <a:pos x="787" y="1114"/>
              </a:cxn>
              <a:cxn ang="0">
                <a:pos x="808" y="1126"/>
              </a:cxn>
              <a:cxn ang="0">
                <a:pos x="796" y="1148"/>
              </a:cxn>
              <a:cxn ang="0">
                <a:pos x="775" y="1158"/>
              </a:cxn>
              <a:cxn ang="0">
                <a:pos x="764" y="1181"/>
              </a:cxn>
              <a:cxn ang="0">
                <a:pos x="752" y="1202"/>
              </a:cxn>
              <a:cxn ang="0">
                <a:pos x="743" y="1225"/>
              </a:cxn>
              <a:cxn ang="0">
                <a:pos x="731" y="1246"/>
              </a:cxn>
              <a:cxn ang="0">
                <a:pos x="731" y="1268"/>
              </a:cxn>
              <a:cxn ang="0">
                <a:pos x="731" y="1280"/>
              </a:cxn>
              <a:cxn ang="0">
                <a:pos x="743" y="1301"/>
              </a:cxn>
              <a:cxn ang="0">
                <a:pos x="731" y="1324"/>
              </a:cxn>
              <a:cxn ang="0">
                <a:pos x="568" y="1301"/>
              </a:cxn>
              <a:cxn ang="0">
                <a:pos x="469" y="1280"/>
              </a:cxn>
              <a:cxn ang="0">
                <a:pos x="458" y="1246"/>
              </a:cxn>
              <a:cxn ang="0">
                <a:pos x="437" y="1181"/>
              </a:cxn>
              <a:cxn ang="0">
                <a:pos x="382" y="1126"/>
              </a:cxn>
              <a:cxn ang="0">
                <a:pos x="359" y="1082"/>
              </a:cxn>
              <a:cxn ang="0">
                <a:pos x="294" y="1050"/>
              </a:cxn>
              <a:cxn ang="0">
                <a:pos x="271" y="1006"/>
              </a:cxn>
              <a:cxn ang="0">
                <a:pos x="218" y="994"/>
              </a:cxn>
              <a:cxn ang="0">
                <a:pos x="174" y="962"/>
              </a:cxn>
              <a:cxn ang="0">
                <a:pos x="184" y="930"/>
              </a:cxn>
              <a:cxn ang="0">
                <a:pos x="184" y="907"/>
              </a:cxn>
              <a:cxn ang="0">
                <a:pos x="163" y="875"/>
              </a:cxn>
              <a:cxn ang="0">
                <a:pos x="152" y="831"/>
              </a:cxn>
              <a:cxn ang="0">
                <a:pos x="131" y="787"/>
              </a:cxn>
              <a:cxn ang="0">
                <a:pos x="108" y="700"/>
              </a:cxn>
              <a:cxn ang="0">
                <a:pos x="119" y="688"/>
              </a:cxn>
              <a:cxn ang="0">
                <a:pos x="119" y="656"/>
              </a:cxn>
              <a:cxn ang="0">
                <a:pos x="87" y="623"/>
              </a:cxn>
              <a:cxn ang="0">
                <a:pos x="87" y="580"/>
              </a:cxn>
              <a:cxn ang="0">
                <a:pos x="96" y="536"/>
              </a:cxn>
              <a:cxn ang="0">
                <a:pos x="96" y="568"/>
              </a:cxn>
              <a:cxn ang="0">
                <a:pos x="119" y="589"/>
              </a:cxn>
              <a:cxn ang="0">
                <a:pos x="108" y="536"/>
              </a:cxn>
              <a:cxn ang="0">
                <a:pos x="152" y="525"/>
              </a:cxn>
              <a:cxn ang="0">
                <a:pos x="184" y="513"/>
              </a:cxn>
              <a:cxn ang="0">
                <a:pos x="152" y="513"/>
              </a:cxn>
              <a:cxn ang="0">
                <a:pos x="119" y="513"/>
              </a:cxn>
              <a:cxn ang="0">
                <a:pos x="108" y="502"/>
              </a:cxn>
              <a:cxn ang="0">
                <a:pos x="96" y="525"/>
              </a:cxn>
              <a:cxn ang="0">
                <a:pos x="76" y="525"/>
              </a:cxn>
              <a:cxn ang="0">
                <a:pos x="64" y="481"/>
              </a:cxn>
              <a:cxn ang="0">
                <a:pos x="53" y="448"/>
              </a:cxn>
              <a:cxn ang="0">
                <a:pos x="9" y="370"/>
              </a:cxn>
              <a:cxn ang="0">
                <a:pos x="32" y="294"/>
              </a:cxn>
              <a:cxn ang="0">
                <a:pos x="20" y="239"/>
              </a:cxn>
              <a:cxn ang="0">
                <a:pos x="9" y="195"/>
              </a:cxn>
              <a:cxn ang="0">
                <a:pos x="53" y="97"/>
              </a:cxn>
              <a:cxn ang="0">
                <a:pos x="76" y="32"/>
              </a:cxn>
            </a:cxnLst>
            <a:rect l="0" t="0" r="r" b="b"/>
            <a:pathLst>
              <a:path w="809" h="1325">
                <a:moveTo>
                  <a:pt x="76" y="0"/>
                </a:moveTo>
                <a:lnTo>
                  <a:pt x="108" y="9"/>
                </a:lnTo>
                <a:lnTo>
                  <a:pt x="140" y="20"/>
                </a:lnTo>
                <a:lnTo>
                  <a:pt x="163" y="20"/>
                </a:lnTo>
                <a:lnTo>
                  <a:pt x="250" y="43"/>
                </a:lnTo>
                <a:lnTo>
                  <a:pt x="315" y="64"/>
                </a:lnTo>
                <a:lnTo>
                  <a:pt x="370" y="76"/>
                </a:lnTo>
                <a:lnTo>
                  <a:pt x="446" y="97"/>
                </a:lnTo>
                <a:lnTo>
                  <a:pt x="425" y="195"/>
                </a:lnTo>
                <a:lnTo>
                  <a:pt x="382" y="370"/>
                </a:lnTo>
                <a:lnTo>
                  <a:pt x="370" y="405"/>
                </a:lnTo>
                <a:lnTo>
                  <a:pt x="370" y="414"/>
                </a:lnTo>
                <a:lnTo>
                  <a:pt x="370" y="437"/>
                </a:lnTo>
                <a:lnTo>
                  <a:pt x="370" y="448"/>
                </a:lnTo>
                <a:lnTo>
                  <a:pt x="359" y="448"/>
                </a:lnTo>
                <a:lnTo>
                  <a:pt x="359" y="458"/>
                </a:lnTo>
                <a:lnTo>
                  <a:pt x="370" y="469"/>
                </a:lnTo>
                <a:lnTo>
                  <a:pt x="393" y="502"/>
                </a:lnTo>
                <a:lnTo>
                  <a:pt x="414" y="525"/>
                </a:lnTo>
                <a:lnTo>
                  <a:pt x="425" y="545"/>
                </a:lnTo>
                <a:lnTo>
                  <a:pt x="480" y="623"/>
                </a:lnTo>
                <a:lnTo>
                  <a:pt x="524" y="688"/>
                </a:lnTo>
                <a:lnTo>
                  <a:pt x="577" y="764"/>
                </a:lnTo>
                <a:lnTo>
                  <a:pt x="676" y="907"/>
                </a:lnTo>
                <a:lnTo>
                  <a:pt x="699" y="930"/>
                </a:lnTo>
                <a:lnTo>
                  <a:pt x="775" y="1050"/>
                </a:lnTo>
                <a:lnTo>
                  <a:pt x="775" y="1061"/>
                </a:lnTo>
                <a:lnTo>
                  <a:pt x="775" y="1070"/>
                </a:lnTo>
                <a:lnTo>
                  <a:pt x="775" y="1082"/>
                </a:lnTo>
                <a:lnTo>
                  <a:pt x="787" y="1082"/>
                </a:lnTo>
                <a:lnTo>
                  <a:pt x="787" y="1093"/>
                </a:lnTo>
                <a:lnTo>
                  <a:pt x="787" y="1105"/>
                </a:lnTo>
                <a:lnTo>
                  <a:pt x="787" y="1114"/>
                </a:lnTo>
                <a:lnTo>
                  <a:pt x="796" y="1114"/>
                </a:lnTo>
                <a:lnTo>
                  <a:pt x="796" y="1126"/>
                </a:lnTo>
                <a:lnTo>
                  <a:pt x="808" y="1126"/>
                </a:lnTo>
                <a:lnTo>
                  <a:pt x="808" y="1137"/>
                </a:lnTo>
                <a:lnTo>
                  <a:pt x="808" y="1148"/>
                </a:lnTo>
                <a:lnTo>
                  <a:pt x="796" y="1148"/>
                </a:lnTo>
                <a:lnTo>
                  <a:pt x="787" y="1148"/>
                </a:lnTo>
                <a:lnTo>
                  <a:pt x="787" y="1158"/>
                </a:lnTo>
                <a:lnTo>
                  <a:pt x="775" y="1158"/>
                </a:lnTo>
                <a:lnTo>
                  <a:pt x="775" y="1169"/>
                </a:lnTo>
                <a:lnTo>
                  <a:pt x="764" y="1169"/>
                </a:lnTo>
                <a:lnTo>
                  <a:pt x="764" y="1181"/>
                </a:lnTo>
                <a:lnTo>
                  <a:pt x="752" y="1181"/>
                </a:lnTo>
                <a:lnTo>
                  <a:pt x="752" y="1192"/>
                </a:lnTo>
                <a:lnTo>
                  <a:pt x="752" y="1202"/>
                </a:lnTo>
                <a:lnTo>
                  <a:pt x="752" y="1213"/>
                </a:lnTo>
                <a:lnTo>
                  <a:pt x="752" y="1225"/>
                </a:lnTo>
                <a:lnTo>
                  <a:pt x="743" y="1225"/>
                </a:lnTo>
                <a:lnTo>
                  <a:pt x="743" y="1236"/>
                </a:lnTo>
                <a:lnTo>
                  <a:pt x="731" y="1236"/>
                </a:lnTo>
                <a:lnTo>
                  <a:pt x="731" y="1246"/>
                </a:lnTo>
                <a:lnTo>
                  <a:pt x="720" y="1246"/>
                </a:lnTo>
                <a:lnTo>
                  <a:pt x="731" y="1257"/>
                </a:lnTo>
                <a:lnTo>
                  <a:pt x="731" y="1268"/>
                </a:lnTo>
                <a:lnTo>
                  <a:pt x="720" y="1268"/>
                </a:lnTo>
                <a:lnTo>
                  <a:pt x="720" y="1280"/>
                </a:lnTo>
                <a:lnTo>
                  <a:pt x="731" y="1280"/>
                </a:lnTo>
                <a:lnTo>
                  <a:pt x="743" y="1280"/>
                </a:lnTo>
                <a:lnTo>
                  <a:pt x="743" y="1289"/>
                </a:lnTo>
                <a:lnTo>
                  <a:pt x="743" y="1301"/>
                </a:lnTo>
                <a:lnTo>
                  <a:pt x="743" y="1312"/>
                </a:lnTo>
                <a:lnTo>
                  <a:pt x="731" y="1312"/>
                </a:lnTo>
                <a:lnTo>
                  <a:pt x="731" y="1324"/>
                </a:lnTo>
                <a:lnTo>
                  <a:pt x="720" y="1324"/>
                </a:lnTo>
                <a:lnTo>
                  <a:pt x="709" y="1312"/>
                </a:lnTo>
                <a:lnTo>
                  <a:pt x="568" y="1301"/>
                </a:lnTo>
                <a:lnTo>
                  <a:pt x="469" y="1289"/>
                </a:lnTo>
                <a:lnTo>
                  <a:pt x="458" y="1268"/>
                </a:lnTo>
                <a:lnTo>
                  <a:pt x="469" y="1280"/>
                </a:lnTo>
                <a:lnTo>
                  <a:pt x="469" y="1268"/>
                </a:lnTo>
                <a:lnTo>
                  <a:pt x="458" y="1268"/>
                </a:lnTo>
                <a:lnTo>
                  <a:pt x="458" y="1246"/>
                </a:lnTo>
                <a:lnTo>
                  <a:pt x="458" y="1213"/>
                </a:lnTo>
                <a:lnTo>
                  <a:pt x="458" y="1202"/>
                </a:lnTo>
                <a:lnTo>
                  <a:pt x="437" y="1181"/>
                </a:lnTo>
                <a:lnTo>
                  <a:pt x="393" y="1126"/>
                </a:lnTo>
                <a:lnTo>
                  <a:pt x="382" y="1114"/>
                </a:lnTo>
                <a:lnTo>
                  <a:pt x="382" y="1126"/>
                </a:lnTo>
                <a:lnTo>
                  <a:pt x="370" y="1114"/>
                </a:lnTo>
                <a:lnTo>
                  <a:pt x="370" y="1105"/>
                </a:lnTo>
                <a:lnTo>
                  <a:pt x="359" y="1082"/>
                </a:lnTo>
                <a:lnTo>
                  <a:pt x="338" y="1070"/>
                </a:lnTo>
                <a:lnTo>
                  <a:pt x="327" y="1070"/>
                </a:lnTo>
                <a:lnTo>
                  <a:pt x="294" y="1050"/>
                </a:lnTo>
                <a:lnTo>
                  <a:pt x="294" y="1038"/>
                </a:lnTo>
                <a:lnTo>
                  <a:pt x="283" y="1017"/>
                </a:lnTo>
                <a:lnTo>
                  <a:pt x="271" y="1006"/>
                </a:lnTo>
                <a:lnTo>
                  <a:pt x="239" y="1006"/>
                </a:lnTo>
                <a:lnTo>
                  <a:pt x="228" y="994"/>
                </a:lnTo>
                <a:lnTo>
                  <a:pt x="218" y="994"/>
                </a:lnTo>
                <a:lnTo>
                  <a:pt x="184" y="983"/>
                </a:lnTo>
                <a:lnTo>
                  <a:pt x="184" y="973"/>
                </a:lnTo>
                <a:lnTo>
                  <a:pt x="174" y="962"/>
                </a:lnTo>
                <a:lnTo>
                  <a:pt x="174" y="951"/>
                </a:lnTo>
                <a:lnTo>
                  <a:pt x="174" y="939"/>
                </a:lnTo>
                <a:lnTo>
                  <a:pt x="184" y="930"/>
                </a:lnTo>
                <a:lnTo>
                  <a:pt x="174" y="930"/>
                </a:lnTo>
                <a:lnTo>
                  <a:pt x="184" y="918"/>
                </a:lnTo>
                <a:lnTo>
                  <a:pt x="184" y="907"/>
                </a:lnTo>
                <a:lnTo>
                  <a:pt x="184" y="895"/>
                </a:lnTo>
                <a:lnTo>
                  <a:pt x="174" y="886"/>
                </a:lnTo>
                <a:lnTo>
                  <a:pt x="163" y="875"/>
                </a:lnTo>
                <a:lnTo>
                  <a:pt x="174" y="863"/>
                </a:lnTo>
                <a:lnTo>
                  <a:pt x="163" y="852"/>
                </a:lnTo>
                <a:lnTo>
                  <a:pt x="152" y="831"/>
                </a:lnTo>
                <a:lnTo>
                  <a:pt x="140" y="819"/>
                </a:lnTo>
                <a:lnTo>
                  <a:pt x="140" y="808"/>
                </a:lnTo>
                <a:lnTo>
                  <a:pt x="131" y="787"/>
                </a:lnTo>
                <a:lnTo>
                  <a:pt x="119" y="755"/>
                </a:lnTo>
                <a:lnTo>
                  <a:pt x="108" y="732"/>
                </a:lnTo>
                <a:lnTo>
                  <a:pt x="108" y="700"/>
                </a:lnTo>
                <a:lnTo>
                  <a:pt x="108" y="688"/>
                </a:lnTo>
                <a:lnTo>
                  <a:pt x="119" y="700"/>
                </a:lnTo>
                <a:lnTo>
                  <a:pt x="119" y="688"/>
                </a:lnTo>
                <a:lnTo>
                  <a:pt x="131" y="677"/>
                </a:lnTo>
                <a:lnTo>
                  <a:pt x="131" y="667"/>
                </a:lnTo>
                <a:lnTo>
                  <a:pt x="119" y="656"/>
                </a:lnTo>
                <a:lnTo>
                  <a:pt x="108" y="656"/>
                </a:lnTo>
                <a:lnTo>
                  <a:pt x="96" y="644"/>
                </a:lnTo>
                <a:lnTo>
                  <a:pt x="87" y="623"/>
                </a:lnTo>
                <a:lnTo>
                  <a:pt x="87" y="612"/>
                </a:lnTo>
                <a:lnTo>
                  <a:pt x="87" y="589"/>
                </a:lnTo>
                <a:lnTo>
                  <a:pt x="87" y="580"/>
                </a:lnTo>
                <a:lnTo>
                  <a:pt x="87" y="568"/>
                </a:lnTo>
                <a:lnTo>
                  <a:pt x="87" y="545"/>
                </a:lnTo>
                <a:lnTo>
                  <a:pt x="96" y="536"/>
                </a:lnTo>
                <a:lnTo>
                  <a:pt x="108" y="545"/>
                </a:lnTo>
                <a:lnTo>
                  <a:pt x="96" y="557"/>
                </a:lnTo>
                <a:lnTo>
                  <a:pt x="96" y="568"/>
                </a:lnTo>
                <a:lnTo>
                  <a:pt x="119" y="589"/>
                </a:lnTo>
                <a:lnTo>
                  <a:pt x="131" y="589"/>
                </a:lnTo>
                <a:lnTo>
                  <a:pt x="119" y="589"/>
                </a:lnTo>
                <a:lnTo>
                  <a:pt x="119" y="557"/>
                </a:lnTo>
                <a:lnTo>
                  <a:pt x="108" y="545"/>
                </a:lnTo>
                <a:lnTo>
                  <a:pt x="108" y="536"/>
                </a:lnTo>
                <a:lnTo>
                  <a:pt x="108" y="525"/>
                </a:lnTo>
                <a:lnTo>
                  <a:pt x="119" y="513"/>
                </a:lnTo>
                <a:lnTo>
                  <a:pt x="152" y="525"/>
                </a:lnTo>
                <a:lnTo>
                  <a:pt x="174" y="536"/>
                </a:lnTo>
                <a:lnTo>
                  <a:pt x="184" y="525"/>
                </a:lnTo>
                <a:lnTo>
                  <a:pt x="184" y="513"/>
                </a:lnTo>
                <a:lnTo>
                  <a:pt x="163" y="525"/>
                </a:lnTo>
                <a:lnTo>
                  <a:pt x="152" y="525"/>
                </a:lnTo>
                <a:lnTo>
                  <a:pt x="152" y="513"/>
                </a:lnTo>
                <a:lnTo>
                  <a:pt x="131" y="513"/>
                </a:lnTo>
                <a:lnTo>
                  <a:pt x="131" y="502"/>
                </a:lnTo>
                <a:lnTo>
                  <a:pt x="119" y="513"/>
                </a:lnTo>
                <a:lnTo>
                  <a:pt x="108" y="502"/>
                </a:lnTo>
                <a:lnTo>
                  <a:pt x="96" y="502"/>
                </a:lnTo>
                <a:lnTo>
                  <a:pt x="108" y="502"/>
                </a:lnTo>
                <a:lnTo>
                  <a:pt x="96" y="513"/>
                </a:lnTo>
                <a:lnTo>
                  <a:pt x="108" y="513"/>
                </a:lnTo>
                <a:lnTo>
                  <a:pt x="96" y="525"/>
                </a:lnTo>
                <a:lnTo>
                  <a:pt x="96" y="536"/>
                </a:lnTo>
                <a:lnTo>
                  <a:pt x="87" y="536"/>
                </a:lnTo>
                <a:lnTo>
                  <a:pt x="76" y="525"/>
                </a:lnTo>
                <a:lnTo>
                  <a:pt x="64" y="502"/>
                </a:lnTo>
                <a:lnTo>
                  <a:pt x="53" y="502"/>
                </a:lnTo>
                <a:lnTo>
                  <a:pt x="64" y="481"/>
                </a:lnTo>
                <a:lnTo>
                  <a:pt x="64" y="469"/>
                </a:lnTo>
                <a:lnTo>
                  <a:pt x="53" y="469"/>
                </a:lnTo>
                <a:lnTo>
                  <a:pt x="53" y="448"/>
                </a:lnTo>
                <a:lnTo>
                  <a:pt x="43" y="426"/>
                </a:lnTo>
                <a:lnTo>
                  <a:pt x="32" y="405"/>
                </a:lnTo>
                <a:lnTo>
                  <a:pt x="9" y="370"/>
                </a:lnTo>
                <a:lnTo>
                  <a:pt x="20" y="361"/>
                </a:lnTo>
                <a:lnTo>
                  <a:pt x="20" y="327"/>
                </a:lnTo>
                <a:lnTo>
                  <a:pt x="32" y="294"/>
                </a:lnTo>
                <a:lnTo>
                  <a:pt x="32" y="283"/>
                </a:lnTo>
                <a:lnTo>
                  <a:pt x="32" y="262"/>
                </a:lnTo>
                <a:lnTo>
                  <a:pt x="20" y="239"/>
                </a:lnTo>
                <a:lnTo>
                  <a:pt x="20" y="228"/>
                </a:lnTo>
                <a:lnTo>
                  <a:pt x="0" y="195"/>
                </a:lnTo>
                <a:lnTo>
                  <a:pt x="9" y="195"/>
                </a:lnTo>
                <a:lnTo>
                  <a:pt x="9" y="175"/>
                </a:lnTo>
                <a:lnTo>
                  <a:pt x="53" y="119"/>
                </a:lnTo>
                <a:lnTo>
                  <a:pt x="53" y="97"/>
                </a:lnTo>
                <a:lnTo>
                  <a:pt x="64" y="87"/>
                </a:lnTo>
                <a:lnTo>
                  <a:pt x="64" y="64"/>
                </a:lnTo>
                <a:lnTo>
                  <a:pt x="76" y="32"/>
                </a:lnTo>
                <a:lnTo>
                  <a:pt x="64" y="20"/>
                </a:lnTo>
                <a:lnTo>
                  <a:pt x="7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8239547" y="2671381"/>
            <a:ext cx="456865" cy="236275"/>
          </a:xfrm>
          <a:custGeom>
            <a:avLst/>
            <a:gdLst/>
            <a:ahLst/>
            <a:cxnLst>
              <a:cxn ang="0">
                <a:pos x="76" y="55"/>
              </a:cxn>
              <a:cxn ang="0">
                <a:pos x="88" y="44"/>
              </a:cxn>
              <a:cxn ang="0">
                <a:pos x="120" y="44"/>
              </a:cxn>
              <a:cxn ang="0">
                <a:pos x="176" y="34"/>
              </a:cxn>
              <a:cxn ang="0">
                <a:pos x="176" y="23"/>
              </a:cxn>
              <a:cxn ang="0">
                <a:pos x="187" y="23"/>
              </a:cxn>
              <a:cxn ang="0">
                <a:pos x="187" y="11"/>
              </a:cxn>
              <a:cxn ang="0">
                <a:pos x="198" y="11"/>
              </a:cxn>
              <a:cxn ang="0">
                <a:pos x="208" y="0"/>
              </a:cxn>
              <a:cxn ang="0">
                <a:pos x="220" y="0"/>
              </a:cxn>
              <a:cxn ang="0">
                <a:pos x="231" y="23"/>
              </a:cxn>
              <a:cxn ang="0">
                <a:pos x="242" y="23"/>
              </a:cxn>
              <a:cxn ang="0">
                <a:pos x="242" y="34"/>
              </a:cxn>
              <a:cxn ang="0">
                <a:pos x="231" y="44"/>
              </a:cxn>
              <a:cxn ang="0">
                <a:pos x="220" y="55"/>
              </a:cxn>
              <a:cxn ang="0">
                <a:pos x="208" y="78"/>
              </a:cxn>
              <a:cxn ang="0">
                <a:pos x="220" y="78"/>
              </a:cxn>
              <a:cxn ang="0">
                <a:pos x="231" y="78"/>
              </a:cxn>
              <a:cxn ang="0">
                <a:pos x="242" y="78"/>
              </a:cxn>
              <a:cxn ang="0">
                <a:pos x="252" y="88"/>
              </a:cxn>
              <a:cxn ang="0">
                <a:pos x="264" y="111"/>
              </a:cxn>
              <a:cxn ang="0">
                <a:pos x="275" y="123"/>
              </a:cxn>
              <a:cxn ang="0">
                <a:pos x="286" y="132"/>
              </a:cxn>
              <a:cxn ang="0">
                <a:pos x="296" y="132"/>
              </a:cxn>
              <a:cxn ang="0">
                <a:pos x="308" y="132"/>
              </a:cxn>
              <a:cxn ang="0">
                <a:pos x="319" y="111"/>
              </a:cxn>
              <a:cxn ang="0">
                <a:pos x="308" y="88"/>
              </a:cxn>
              <a:cxn ang="0">
                <a:pos x="286" y="88"/>
              </a:cxn>
              <a:cxn ang="0">
                <a:pos x="296" y="78"/>
              </a:cxn>
              <a:cxn ang="0">
                <a:pos x="308" y="88"/>
              </a:cxn>
              <a:cxn ang="0">
                <a:pos x="319" y="100"/>
              </a:cxn>
              <a:cxn ang="0">
                <a:pos x="331" y="111"/>
              </a:cxn>
              <a:cxn ang="0">
                <a:pos x="331" y="123"/>
              </a:cxn>
              <a:cxn ang="0">
                <a:pos x="286" y="144"/>
              </a:cxn>
              <a:cxn ang="0">
                <a:pos x="286" y="155"/>
              </a:cxn>
              <a:cxn ang="0">
                <a:pos x="275" y="155"/>
              </a:cxn>
              <a:cxn ang="0">
                <a:pos x="264" y="155"/>
              </a:cxn>
              <a:cxn ang="0">
                <a:pos x="264" y="132"/>
              </a:cxn>
              <a:cxn ang="0">
                <a:pos x="252" y="155"/>
              </a:cxn>
              <a:cxn ang="0">
                <a:pos x="242" y="155"/>
              </a:cxn>
              <a:cxn ang="0">
                <a:pos x="242" y="167"/>
              </a:cxn>
              <a:cxn ang="0">
                <a:pos x="231" y="177"/>
              </a:cxn>
              <a:cxn ang="0">
                <a:pos x="220" y="155"/>
              </a:cxn>
              <a:cxn ang="0">
                <a:pos x="208" y="155"/>
              </a:cxn>
              <a:cxn ang="0">
                <a:pos x="208" y="144"/>
              </a:cxn>
              <a:cxn ang="0">
                <a:pos x="198" y="144"/>
              </a:cxn>
              <a:cxn ang="0">
                <a:pos x="198" y="132"/>
              </a:cxn>
              <a:cxn ang="0">
                <a:pos x="187" y="123"/>
              </a:cxn>
              <a:cxn ang="0">
                <a:pos x="176" y="123"/>
              </a:cxn>
              <a:cxn ang="0">
                <a:pos x="154" y="123"/>
              </a:cxn>
              <a:cxn ang="0">
                <a:pos x="120" y="132"/>
              </a:cxn>
              <a:cxn ang="0">
                <a:pos x="88" y="132"/>
              </a:cxn>
              <a:cxn ang="0">
                <a:pos x="76" y="144"/>
              </a:cxn>
              <a:cxn ang="0">
                <a:pos x="66" y="144"/>
              </a:cxn>
              <a:cxn ang="0">
                <a:pos x="55" y="144"/>
              </a:cxn>
              <a:cxn ang="0">
                <a:pos x="44" y="144"/>
              </a:cxn>
              <a:cxn ang="0">
                <a:pos x="0" y="155"/>
              </a:cxn>
              <a:cxn ang="0">
                <a:pos x="0" y="100"/>
              </a:cxn>
              <a:cxn ang="0">
                <a:pos x="0" y="67"/>
              </a:cxn>
              <a:cxn ang="0">
                <a:pos x="22" y="55"/>
              </a:cxn>
              <a:cxn ang="0">
                <a:pos x="32" y="55"/>
              </a:cxn>
              <a:cxn ang="0">
                <a:pos x="76" y="55"/>
              </a:cxn>
            </a:cxnLst>
            <a:rect l="0" t="0" r="r" b="b"/>
            <a:pathLst>
              <a:path w="332" h="178">
                <a:moveTo>
                  <a:pt x="76" y="55"/>
                </a:moveTo>
                <a:lnTo>
                  <a:pt x="88" y="44"/>
                </a:lnTo>
                <a:lnTo>
                  <a:pt x="120" y="44"/>
                </a:lnTo>
                <a:lnTo>
                  <a:pt x="176" y="34"/>
                </a:lnTo>
                <a:lnTo>
                  <a:pt x="176" y="23"/>
                </a:lnTo>
                <a:lnTo>
                  <a:pt x="187" y="23"/>
                </a:lnTo>
                <a:lnTo>
                  <a:pt x="187" y="11"/>
                </a:lnTo>
                <a:lnTo>
                  <a:pt x="198" y="11"/>
                </a:lnTo>
                <a:lnTo>
                  <a:pt x="208" y="0"/>
                </a:lnTo>
                <a:lnTo>
                  <a:pt x="220" y="0"/>
                </a:lnTo>
                <a:lnTo>
                  <a:pt x="231" y="23"/>
                </a:lnTo>
                <a:lnTo>
                  <a:pt x="242" y="23"/>
                </a:lnTo>
                <a:lnTo>
                  <a:pt x="242" y="34"/>
                </a:lnTo>
                <a:lnTo>
                  <a:pt x="231" y="44"/>
                </a:lnTo>
                <a:lnTo>
                  <a:pt x="220" y="55"/>
                </a:lnTo>
                <a:lnTo>
                  <a:pt x="208" y="78"/>
                </a:lnTo>
                <a:lnTo>
                  <a:pt x="220" y="78"/>
                </a:lnTo>
                <a:lnTo>
                  <a:pt x="231" y="78"/>
                </a:lnTo>
                <a:lnTo>
                  <a:pt x="242" y="78"/>
                </a:lnTo>
                <a:lnTo>
                  <a:pt x="252" y="88"/>
                </a:lnTo>
                <a:lnTo>
                  <a:pt x="264" y="111"/>
                </a:lnTo>
                <a:lnTo>
                  <a:pt x="275" y="123"/>
                </a:lnTo>
                <a:lnTo>
                  <a:pt x="286" y="132"/>
                </a:lnTo>
                <a:lnTo>
                  <a:pt x="296" y="132"/>
                </a:lnTo>
                <a:lnTo>
                  <a:pt x="308" y="132"/>
                </a:lnTo>
                <a:lnTo>
                  <a:pt x="319" y="111"/>
                </a:lnTo>
                <a:lnTo>
                  <a:pt x="308" y="88"/>
                </a:lnTo>
                <a:lnTo>
                  <a:pt x="286" y="88"/>
                </a:lnTo>
                <a:lnTo>
                  <a:pt x="296" y="78"/>
                </a:lnTo>
                <a:lnTo>
                  <a:pt x="308" y="88"/>
                </a:lnTo>
                <a:lnTo>
                  <a:pt x="319" y="100"/>
                </a:lnTo>
                <a:lnTo>
                  <a:pt x="331" y="111"/>
                </a:lnTo>
                <a:lnTo>
                  <a:pt x="331" y="123"/>
                </a:lnTo>
                <a:lnTo>
                  <a:pt x="286" y="144"/>
                </a:lnTo>
                <a:lnTo>
                  <a:pt x="286" y="155"/>
                </a:lnTo>
                <a:lnTo>
                  <a:pt x="275" y="155"/>
                </a:lnTo>
                <a:lnTo>
                  <a:pt x="264" y="155"/>
                </a:lnTo>
                <a:lnTo>
                  <a:pt x="264" y="132"/>
                </a:lnTo>
                <a:lnTo>
                  <a:pt x="252" y="155"/>
                </a:lnTo>
                <a:lnTo>
                  <a:pt x="242" y="155"/>
                </a:lnTo>
                <a:lnTo>
                  <a:pt x="242" y="167"/>
                </a:lnTo>
                <a:lnTo>
                  <a:pt x="231" y="177"/>
                </a:lnTo>
                <a:lnTo>
                  <a:pt x="220" y="155"/>
                </a:lnTo>
                <a:lnTo>
                  <a:pt x="208" y="155"/>
                </a:lnTo>
                <a:lnTo>
                  <a:pt x="208" y="144"/>
                </a:lnTo>
                <a:lnTo>
                  <a:pt x="198" y="144"/>
                </a:lnTo>
                <a:lnTo>
                  <a:pt x="198" y="132"/>
                </a:lnTo>
                <a:lnTo>
                  <a:pt x="187" y="123"/>
                </a:lnTo>
                <a:lnTo>
                  <a:pt x="176" y="123"/>
                </a:lnTo>
                <a:lnTo>
                  <a:pt x="154" y="123"/>
                </a:lnTo>
                <a:lnTo>
                  <a:pt x="120" y="132"/>
                </a:lnTo>
                <a:lnTo>
                  <a:pt x="88" y="132"/>
                </a:lnTo>
                <a:lnTo>
                  <a:pt x="76" y="144"/>
                </a:lnTo>
                <a:lnTo>
                  <a:pt x="66" y="144"/>
                </a:lnTo>
                <a:lnTo>
                  <a:pt x="55" y="144"/>
                </a:lnTo>
                <a:lnTo>
                  <a:pt x="44" y="144"/>
                </a:lnTo>
                <a:lnTo>
                  <a:pt x="0" y="155"/>
                </a:lnTo>
                <a:lnTo>
                  <a:pt x="0" y="100"/>
                </a:lnTo>
                <a:lnTo>
                  <a:pt x="0" y="67"/>
                </a:lnTo>
                <a:lnTo>
                  <a:pt x="22" y="55"/>
                </a:lnTo>
                <a:lnTo>
                  <a:pt x="32" y="55"/>
                </a:lnTo>
                <a:lnTo>
                  <a:pt x="76" y="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2260400" y="2788192"/>
            <a:ext cx="861438" cy="126765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54" y="11"/>
              </a:cxn>
              <a:cxn ang="0">
                <a:pos x="253" y="43"/>
              </a:cxn>
              <a:cxn ang="0">
                <a:pos x="362" y="66"/>
              </a:cxn>
              <a:cxn ang="0">
                <a:pos x="461" y="78"/>
              </a:cxn>
              <a:cxn ang="0">
                <a:pos x="537" y="99"/>
              </a:cxn>
              <a:cxn ang="0">
                <a:pos x="604" y="110"/>
              </a:cxn>
              <a:cxn ang="0">
                <a:pos x="625" y="121"/>
              </a:cxn>
              <a:cxn ang="0">
                <a:pos x="604" y="241"/>
              </a:cxn>
              <a:cxn ang="0">
                <a:pos x="581" y="340"/>
              </a:cxn>
              <a:cxn ang="0">
                <a:pos x="581" y="373"/>
              </a:cxn>
              <a:cxn ang="0">
                <a:pos x="569" y="417"/>
              </a:cxn>
              <a:cxn ang="0">
                <a:pos x="560" y="516"/>
              </a:cxn>
              <a:cxn ang="0">
                <a:pos x="548" y="527"/>
              </a:cxn>
              <a:cxn ang="0">
                <a:pos x="537" y="580"/>
              </a:cxn>
              <a:cxn ang="0">
                <a:pos x="525" y="647"/>
              </a:cxn>
              <a:cxn ang="0">
                <a:pos x="516" y="723"/>
              </a:cxn>
              <a:cxn ang="0">
                <a:pos x="516" y="735"/>
              </a:cxn>
              <a:cxn ang="0">
                <a:pos x="504" y="811"/>
              </a:cxn>
              <a:cxn ang="0">
                <a:pos x="493" y="822"/>
              </a:cxn>
              <a:cxn ang="0">
                <a:pos x="482" y="834"/>
              </a:cxn>
              <a:cxn ang="0">
                <a:pos x="472" y="834"/>
              </a:cxn>
              <a:cxn ang="0">
                <a:pos x="472" y="822"/>
              </a:cxn>
              <a:cxn ang="0">
                <a:pos x="461" y="811"/>
              </a:cxn>
              <a:cxn ang="0">
                <a:pos x="461" y="822"/>
              </a:cxn>
              <a:cxn ang="0">
                <a:pos x="449" y="811"/>
              </a:cxn>
              <a:cxn ang="0">
                <a:pos x="438" y="811"/>
              </a:cxn>
              <a:cxn ang="0">
                <a:pos x="428" y="811"/>
              </a:cxn>
              <a:cxn ang="0">
                <a:pos x="428" y="822"/>
              </a:cxn>
              <a:cxn ang="0">
                <a:pos x="428" y="834"/>
              </a:cxn>
              <a:cxn ang="0">
                <a:pos x="428" y="843"/>
              </a:cxn>
              <a:cxn ang="0">
                <a:pos x="428" y="854"/>
              </a:cxn>
              <a:cxn ang="0">
                <a:pos x="428" y="866"/>
              </a:cxn>
              <a:cxn ang="0">
                <a:pos x="428" y="877"/>
              </a:cxn>
              <a:cxn ang="0">
                <a:pos x="428" y="887"/>
              </a:cxn>
              <a:cxn ang="0">
                <a:pos x="417" y="887"/>
              </a:cxn>
              <a:cxn ang="0">
                <a:pos x="428" y="898"/>
              </a:cxn>
              <a:cxn ang="0">
                <a:pos x="428" y="910"/>
              </a:cxn>
              <a:cxn ang="0">
                <a:pos x="428" y="921"/>
              </a:cxn>
              <a:cxn ang="0">
                <a:pos x="428" y="931"/>
              </a:cxn>
              <a:cxn ang="0">
                <a:pos x="417" y="931"/>
              </a:cxn>
              <a:cxn ang="0">
                <a:pos x="417" y="942"/>
              </a:cxn>
              <a:cxn ang="0">
                <a:pos x="417" y="954"/>
              </a:cxn>
              <a:cxn ang="0">
                <a:pos x="341" y="834"/>
              </a:cxn>
              <a:cxn ang="0">
                <a:pos x="318" y="811"/>
              </a:cxn>
              <a:cxn ang="0">
                <a:pos x="219" y="668"/>
              </a:cxn>
              <a:cxn ang="0">
                <a:pos x="165" y="592"/>
              </a:cxn>
              <a:cxn ang="0">
                <a:pos x="121" y="527"/>
              </a:cxn>
              <a:cxn ang="0">
                <a:pos x="66" y="449"/>
              </a:cxn>
              <a:cxn ang="0">
                <a:pos x="55" y="428"/>
              </a:cxn>
              <a:cxn ang="0">
                <a:pos x="34" y="405"/>
              </a:cxn>
              <a:cxn ang="0">
                <a:pos x="11" y="373"/>
              </a:cxn>
              <a:cxn ang="0">
                <a:pos x="0" y="361"/>
              </a:cxn>
              <a:cxn ang="0">
                <a:pos x="0" y="352"/>
              </a:cxn>
              <a:cxn ang="0">
                <a:pos x="11" y="352"/>
              </a:cxn>
              <a:cxn ang="0">
                <a:pos x="11" y="340"/>
              </a:cxn>
              <a:cxn ang="0">
                <a:pos x="11" y="318"/>
              </a:cxn>
              <a:cxn ang="0">
                <a:pos x="11" y="308"/>
              </a:cxn>
              <a:cxn ang="0">
                <a:pos x="22" y="274"/>
              </a:cxn>
              <a:cxn ang="0">
                <a:pos x="66" y="99"/>
              </a:cxn>
              <a:cxn ang="0">
                <a:pos x="87" y="0"/>
              </a:cxn>
            </a:cxnLst>
            <a:rect l="0" t="0" r="r" b="b"/>
            <a:pathLst>
              <a:path w="626" h="955">
                <a:moveTo>
                  <a:pt x="87" y="0"/>
                </a:moveTo>
                <a:lnTo>
                  <a:pt x="154" y="11"/>
                </a:lnTo>
                <a:lnTo>
                  <a:pt x="253" y="43"/>
                </a:lnTo>
                <a:lnTo>
                  <a:pt x="362" y="66"/>
                </a:lnTo>
                <a:lnTo>
                  <a:pt x="461" y="78"/>
                </a:lnTo>
                <a:lnTo>
                  <a:pt x="537" y="99"/>
                </a:lnTo>
                <a:lnTo>
                  <a:pt x="604" y="110"/>
                </a:lnTo>
                <a:lnTo>
                  <a:pt x="625" y="121"/>
                </a:lnTo>
                <a:lnTo>
                  <a:pt x="604" y="241"/>
                </a:lnTo>
                <a:lnTo>
                  <a:pt x="581" y="340"/>
                </a:lnTo>
                <a:lnTo>
                  <a:pt x="581" y="373"/>
                </a:lnTo>
                <a:lnTo>
                  <a:pt x="569" y="417"/>
                </a:lnTo>
                <a:lnTo>
                  <a:pt x="560" y="516"/>
                </a:lnTo>
                <a:lnTo>
                  <a:pt x="548" y="527"/>
                </a:lnTo>
                <a:lnTo>
                  <a:pt x="537" y="580"/>
                </a:lnTo>
                <a:lnTo>
                  <a:pt x="525" y="647"/>
                </a:lnTo>
                <a:lnTo>
                  <a:pt x="516" y="723"/>
                </a:lnTo>
                <a:lnTo>
                  <a:pt x="516" y="735"/>
                </a:lnTo>
                <a:lnTo>
                  <a:pt x="504" y="811"/>
                </a:lnTo>
                <a:lnTo>
                  <a:pt x="493" y="822"/>
                </a:lnTo>
                <a:lnTo>
                  <a:pt x="482" y="834"/>
                </a:lnTo>
                <a:lnTo>
                  <a:pt x="472" y="834"/>
                </a:lnTo>
                <a:lnTo>
                  <a:pt x="472" y="822"/>
                </a:lnTo>
                <a:lnTo>
                  <a:pt x="461" y="811"/>
                </a:lnTo>
                <a:lnTo>
                  <a:pt x="461" y="822"/>
                </a:lnTo>
                <a:lnTo>
                  <a:pt x="449" y="811"/>
                </a:lnTo>
                <a:lnTo>
                  <a:pt x="438" y="811"/>
                </a:lnTo>
                <a:lnTo>
                  <a:pt x="428" y="811"/>
                </a:lnTo>
                <a:lnTo>
                  <a:pt x="428" y="822"/>
                </a:lnTo>
                <a:lnTo>
                  <a:pt x="428" y="834"/>
                </a:lnTo>
                <a:lnTo>
                  <a:pt x="428" y="843"/>
                </a:lnTo>
                <a:lnTo>
                  <a:pt x="428" y="854"/>
                </a:lnTo>
                <a:lnTo>
                  <a:pt x="428" y="866"/>
                </a:lnTo>
                <a:lnTo>
                  <a:pt x="428" y="877"/>
                </a:lnTo>
                <a:lnTo>
                  <a:pt x="428" y="887"/>
                </a:lnTo>
                <a:lnTo>
                  <a:pt x="417" y="887"/>
                </a:lnTo>
                <a:lnTo>
                  <a:pt x="428" y="898"/>
                </a:lnTo>
                <a:lnTo>
                  <a:pt x="428" y="910"/>
                </a:lnTo>
                <a:lnTo>
                  <a:pt x="428" y="921"/>
                </a:lnTo>
                <a:lnTo>
                  <a:pt x="428" y="931"/>
                </a:lnTo>
                <a:lnTo>
                  <a:pt x="417" y="931"/>
                </a:lnTo>
                <a:lnTo>
                  <a:pt x="417" y="942"/>
                </a:lnTo>
                <a:lnTo>
                  <a:pt x="417" y="954"/>
                </a:lnTo>
                <a:lnTo>
                  <a:pt x="341" y="834"/>
                </a:lnTo>
                <a:lnTo>
                  <a:pt x="318" y="811"/>
                </a:lnTo>
                <a:lnTo>
                  <a:pt x="219" y="668"/>
                </a:lnTo>
                <a:lnTo>
                  <a:pt x="165" y="592"/>
                </a:lnTo>
                <a:lnTo>
                  <a:pt x="121" y="527"/>
                </a:lnTo>
                <a:lnTo>
                  <a:pt x="66" y="449"/>
                </a:lnTo>
                <a:lnTo>
                  <a:pt x="55" y="428"/>
                </a:lnTo>
                <a:lnTo>
                  <a:pt x="34" y="405"/>
                </a:lnTo>
                <a:lnTo>
                  <a:pt x="11" y="373"/>
                </a:lnTo>
                <a:lnTo>
                  <a:pt x="0" y="361"/>
                </a:lnTo>
                <a:lnTo>
                  <a:pt x="0" y="352"/>
                </a:lnTo>
                <a:lnTo>
                  <a:pt x="11" y="352"/>
                </a:lnTo>
                <a:lnTo>
                  <a:pt x="11" y="340"/>
                </a:lnTo>
                <a:lnTo>
                  <a:pt x="11" y="318"/>
                </a:lnTo>
                <a:lnTo>
                  <a:pt x="11" y="308"/>
                </a:lnTo>
                <a:lnTo>
                  <a:pt x="22" y="274"/>
                </a:lnTo>
                <a:lnTo>
                  <a:pt x="66" y="99"/>
                </a:lnTo>
                <a:lnTo>
                  <a:pt x="87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8452843" y="2833323"/>
            <a:ext cx="107336" cy="1207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0"/>
              </a:cxn>
              <a:cxn ang="0">
                <a:pos x="32" y="0"/>
              </a:cxn>
              <a:cxn ang="0">
                <a:pos x="44" y="9"/>
              </a:cxn>
              <a:cxn ang="0">
                <a:pos x="44" y="21"/>
              </a:cxn>
              <a:cxn ang="0">
                <a:pos x="53" y="21"/>
              </a:cxn>
              <a:cxn ang="0">
                <a:pos x="53" y="33"/>
              </a:cxn>
              <a:cxn ang="0">
                <a:pos x="65" y="33"/>
              </a:cxn>
              <a:cxn ang="0">
                <a:pos x="77" y="54"/>
              </a:cxn>
              <a:cxn ang="0">
                <a:pos x="65" y="54"/>
              </a:cxn>
              <a:cxn ang="0">
                <a:pos x="53" y="54"/>
              </a:cxn>
              <a:cxn ang="0">
                <a:pos x="53" y="66"/>
              </a:cxn>
              <a:cxn ang="0">
                <a:pos x="53" y="45"/>
              </a:cxn>
              <a:cxn ang="0">
                <a:pos x="53" y="33"/>
              </a:cxn>
              <a:cxn ang="0">
                <a:pos x="44" y="21"/>
              </a:cxn>
              <a:cxn ang="0">
                <a:pos x="44" y="33"/>
              </a:cxn>
              <a:cxn ang="0">
                <a:pos x="44" y="45"/>
              </a:cxn>
              <a:cxn ang="0">
                <a:pos x="44" y="54"/>
              </a:cxn>
              <a:cxn ang="0">
                <a:pos x="44" y="78"/>
              </a:cxn>
              <a:cxn ang="0">
                <a:pos x="21" y="90"/>
              </a:cxn>
              <a:cxn ang="0">
                <a:pos x="9" y="90"/>
              </a:cxn>
              <a:cxn ang="0">
                <a:pos x="9" y="78"/>
              </a:cxn>
              <a:cxn ang="0">
                <a:pos x="9" y="54"/>
              </a:cxn>
              <a:cxn ang="0">
                <a:pos x="9" y="45"/>
              </a:cxn>
              <a:cxn ang="0">
                <a:pos x="0" y="0"/>
              </a:cxn>
            </a:cxnLst>
            <a:rect l="0" t="0" r="r" b="b"/>
            <a:pathLst>
              <a:path w="78" h="91">
                <a:moveTo>
                  <a:pt x="0" y="0"/>
                </a:moveTo>
                <a:lnTo>
                  <a:pt x="21" y="0"/>
                </a:lnTo>
                <a:lnTo>
                  <a:pt x="32" y="0"/>
                </a:lnTo>
                <a:lnTo>
                  <a:pt x="44" y="9"/>
                </a:lnTo>
                <a:lnTo>
                  <a:pt x="44" y="21"/>
                </a:lnTo>
                <a:lnTo>
                  <a:pt x="53" y="21"/>
                </a:lnTo>
                <a:lnTo>
                  <a:pt x="53" y="33"/>
                </a:lnTo>
                <a:lnTo>
                  <a:pt x="65" y="33"/>
                </a:lnTo>
                <a:lnTo>
                  <a:pt x="77" y="54"/>
                </a:lnTo>
                <a:lnTo>
                  <a:pt x="65" y="54"/>
                </a:lnTo>
                <a:lnTo>
                  <a:pt x="53" y="54"/>
                </a:lnTo>
                <a:lnTo>
                  <a:pt x="53" y="66"/>
                </a:lnTo>
                <a:lnTo>
                  <a:pt x="53" y="45"/>
                </a:lnTo>
                <a:lnTo>
                  <a:pt x="53" y="33"/>
                </a:lnTo>
                <a:lnTo>
                  <a:pt x="44" y="21"/>
                </a:lnTo>
                <a:lnTo>
                  <a:pt x="44" y="33"/>
                </a:lnTo>
                <a:lnTo>
                  <a:pt x="44" y="45"/>
                </a:lnTo>
                <a:lnTo>
                  <a:pt x="44" y="54"/>
                </a:lnTo>
                <a:lnTo>
                  <a:pt x="44" y="78"/>
                </a:lnTo>
                <a:lnTo>
                  <a:pt x="21" y="90"/>
                </a:lnTo>
                <a:lnTo>
                  <a:pt x="9" y="90"/>
                </a:lnTo>
                <a:lnTo>
                  <a:pt x="9" y="78"/>
                </a:lnTo>
                <a:lnTo>
                  <a:pt x="9" y="54"/>
                </a:lnTo>
                <a:lnTo>
                  <a:pt x="9" y="45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8239547" y="2833323"/>
            <a:ext cx="227057" cy="220347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3" y="21"/>
              </a:cxn>
              <a:cxn ang="0">
                <a:pos x="55" y="21"/>
              </a:cxn>
              <a:cxn ang="0">
                <a:pos x="66" y="21"/>
              </a:cxn>
              <a:cxn ang="0">
                <a:pos x="76" y="21"/>
              </a:cxn>
              <a:cxn ang="0">
                <a:pos x="87" y="9"/>
              </a:cxn>
              <a:cxn ang="0">
                <a:pos x="120" y="9"/>
              </a:cxn>
              <a:cxn ang="0">
                <a:pos x="154" y="0"/>
              </a:cxn>
              <a:cxn ang="0">
                <a:pos x="164" y="44"/>
              </a:cxn>
              <a:cxn ang="0">
                <a:pos x="164" y="53"/>
              </a:cxn>
              <a:cxn ang="0">
                <a:pos x="164" y="76"/>
              </a:cxn>
              <a:cxn ang="0">
                <a:pos x="164" y="88"/>
              </a:cxn>
              <a:cxn ang="0">
                <a:pos x="131" y="97"/>
              </a:cxn>
              <a:cxn ang="0">
                <a:pos x="120" y="97"/>
              </a:cxn>
              <a:cxn ang="0">
                <a:pos x="110" y="109"/>
              </a:cxn>
              <a:cxn ang="0">
                <a:pos x="66" y="120"/>
              </a:cxn>
              <a:cxn ang="0">
                <a:pos x="55" y="132"/>
              </a:cxn>
              <a:cxn ang="0">
                <a:pos x="11" y="165"/>
              </a:cxn>
              <a:cxn ang="0">
                <a:pos x="0" y="153"/>
              </a:cxn>
              <a:cxn ang="0">
                <a:pos x="22" y="132"/>
              </a:cxn>
              <a:cxn ang="0">
                <a:pos x="11" y="120"/>
              </a:cxn>
              <a:cxn ang="0">
                <a:pos x="11" y="97"/>
              </a:cxn>
              <a:cxn ang="0">
                <a:pos x="0" y="76"/>
              </a:cxn>
              <a:cxn ang="0">
                <a:pos x="0" y="32"/>
              </a:cxn>
            </a:cxnLst>
            <a:rect l="0" t="0" r="r" b="b"/>
            <a:pathLst>
              <a:path w="165" h="166">
                <a:moveTo>
                  <a:pt x="0" y="32"/>
                </a:moveTo>
                <a:lnTo>
                  <a:pt x="43" y="21"/>
                </a:lnTo>
                <a:lnTo>
                  <a:pt x="55" y="21"/>
                </a:lnTo>
                <a:lnTo>
                  <a:pt x="66" y="21"/>
                </a:lnTo>
                <a:lnTo>
                  <a:pt x="76" y="21"/>
                </a:lnTo>
                <a:lnTo>
                  <a:pt x="87" y="9"/>
                </a:lnTo>
                <a:lnTo>
                  <a:pt x="120" y="9"/>
                </a:lnTo>
                <a:lnTo>
                  <a:pt x="154" y="0"/>
                </a:lnTo>
                <a:lnTo>
                  <a:pt x="164" y="44"/>
                </a:lnTo>
                <a:lnTo>
                  <a:pt x="164" y="53"/>
                </a:lnTo>
                <a:lnTo>
                  <a:pt x="164" y="76"/>
                </a:lnTo>
                <a:lnTo>
                  <a:pt x="164" y="88"/>
                </a:lnTo>
                <a:lnTo>
                  <a:pt x="131" y="97"/>
                </a:lnTo>
                <a:lnTo>
                  <a:pt x="120" y="97"/>
                </a:lnTo>
                <a:lnTo>
                  <a:pt x="110" y="109"/>
                </a:lnTo>
                <a:lnTo>
                  <a:pt x="66" y="120"/>
                </a:lnTo>
                <a:lnTo>
                  <a:pt x="55" y="132"/>
                </a:lnTo>
                <a:lnTo>
                  <a:pt x="11" y="165"/>
                </a:lnTo>
                <a:lnTo>
                  <a:pt x="0" y="153"/>
                </a:lnTo>
                <a:lnTo>
                  <a:pt x="22" y="132"/>
                </a:lnTo>
                <a:lnTo>
                  <a:pt x="11" y="120"/>
                </a:lnTo>
                <a:lnTo>
                  <a:pt x="11" y="97"/>
                </a:lnTo>
                <a:lnTo>
                  <a:pt x="0" y="76"/>
                </a:lnTo>
                <a:lnTo>
                  <a:pt x="0" y="3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5319466" y="2906330"/>
            <a:ext cx="829788" cy="512372"/>
          </a:xfrm>
          <a:custGeom>
            <a:avLst/>
            <a:gdLst/>
            <a:ahLst/>
            <a:cxnLst>
              <a:cxn ang="0">
                <a:pos x="76" y="0"/>
              </a:cxn>
              <a:cxn ang="0">
                <a:pos x="163" y="0"/>
              </a:cxn>
              <a:cxn ang="0">
                <a:pos x="240" y="0"/>
              </a:cxn>
              <a:cxn ang="0">
                <a:pos x="327" y="0"/>
              </a:cxn>
              <a:cxn ang="0">
                <a:pos x="415" y="0"/>
              </a:cxn>
              <a:cxn ang="0">
                <a:pos x="491" y="0"/>
              </a:cxn>
              <a:cxn ang="0">
                <a:pos x="502" y="22"/>
              </a:cxn>
              <a:cxn ang="0">
                <a:pos x="502" y="55"/>
              </a:cxn>
              <a:cxn ang="0">
                <a:pos x="514" y="87"/>
              </a:cxn>
              <a:cxn ang="0">
                <a:pos x="546" y="99"/>
              </a:cxn>
              <a:cxn ang="0">
                <a:pos x="546" y="121"/>
              </a:cxn>
              <a:cxn ang="0">
                <a:pos x="569" y="131"/>
              </a:cxn>
              <a:cxn ang="0">
                <a:pos x="590" y="154"/>
              </a:cxn>
              <a:cxn ang="0">
                <a:pos x="602" y="177"/>
              </a:cxn>
              <a:cxn ang="0">
                <a:pos x="590" y="209"/>
              </a:cxn>
              <a:cxn ang="0">
                <a:pos x="579" y="230"/>
              </a:cxn>
              <a:cxn ang="0">
                <a:pos x="546" y="253"/>
              </a:cxn>
              <a:cxn ang="0">
                <a:pos x="514" y="253"/>
              </a:cxn>
              <a:cxn ang="0">
                <a:pos x="514" y="285"/>
              </a:cxn>
              <a:cxn ang="0">
                <a:pos x="525" y="308"/>
              </a:cxn>
              <a:cxn ang="0">
                <a:pos x="514" y="341"/>
              </a:cxn>
              <a:cxn ang="0">
                <a:pos x="491" y="352"/>
              </a:cxn>
              <a:cxn ang="0">
                <a:pos x="491" y="385"/>
              </a:cxn>
              <a:cxn ang="0">
                <a:pos x="470" y="373"/>
              </a:cxn>
              <a:cxn ang="0">
                <a:pos x="459" y="352"/>
              </a:cxn>
              <a:cxn ang="0">
                <a:pos x="403" y="362"/>
              </a:cxn>
              <a:cxn ang="0">
                <a:pos x="327" y="362"/>
              </a:cxn>
              <a:cxn ang="0">
                <a:pos x="262" y="362"/>
              </a:cxn>
              <a:cxn ang="0">
                <a:pos x="196" y="362"/>
              </a:cxn>
              <a:cxn ang="0">
                <a:pos x="131" y="362"/>
              </a:cxn>
              <a:cxn ang="0">
                <a:pos x="76" y="352"/>
              </a:cxn>
              <a:cxn ang="0">
                <a:pos x="76" y="329"/>
              </a:cxn>
              <a:cxn ang="0">
                <a:pos x="64" y="308"/>
              </a:cxn>
              <a:cxn ang="0">
                <a:pos x="76" y="285"/>
              </a:cxn>
              <a:cxn ang="0">
                <a:pos x="64" y="264"/>
              </a:cxn>
              <a:cxn ang="0">
                <a:pos x="53" y="242"/>
              </a:cxn>
              <a:cxn ang="0">
                <a:pos x="53" y="221"/>
              </a:cxn>
              <a:cxn ang="0">
                <a:pos x="43" y="198"/>
              </a:cxn>
              <a:cxn ang="0">
                <a:pos x="32" y="177"/>
              </a:cxn>
              <a:cxn ang="0">
                <a:pos x="32" y="154"/>
              </a:cxn>
              <a:cxn ang="0">
                <a:pos x="20" y="131"/>
              </a:cxn>
              <a:cxn ang="0">
                <a:pos x="9" y="110"/>
              </a:cxn>
              <a:cxn ang="0">
                <a:pos x="0" y="87"/>
              </a:cxn>
              <a:cxn ang="0">
                <a:pos x="9" y="66"/>
              </a:cxn>
              <a:cxn ang="0">
                <a:pos x="20" y="43"/>
              </a:cxn>
              <a:cxn ang="0">
                <a:pos x="9" y="22"/>
              </a:cxn>
              <a:cxn ang="0">
                <a:pos x="20" y="0"/>
              </a:cxn>
            </a:cxnLst>
            <a:rect l="0" t="0" r="r" b="b"/>
            <a:pathLst>
              <a:path w="603" h="386">
                <a:moveTo>
                  <a:pt x="20" y="0"/>
                </a:moveTo>
                <a:lnTo>
                  <a:pt x="53" y="0"/>
                </a:lnTo>
                <a:lnTo>
                  <a:pt x="76" y="0"/>
                </a:lnTo>
                <a:lnTo>
                  <a:pt x="108" y="0"/>
                </a:lnTo>
                <a:lnTo>
                  <a:pt x="120" y="0"/>
                </a:lnTo>
                <a:lnTo>
                  <a:pt x="163" y="0"/>
                </a:lnTo>
                <a:lnTo>
                  <a:pt x="196" y="0"/>
                </a:lnTo>
                <a:lnTo>
                  <a:pt x="219" y="0"/>
                </a:lnTo>
                <a:lnTo>
                  <a:pt x="240" y="0"/>
                </a:lnTo>
                <a:lnTo>
                  <a:pt x="272" y="0"/>
                </a:lnTo>
                <a:lnTo>
                  <a:pt x="283" y="0"/>
                </a:lnTo>
                <a:lnTo>
                  <a:pt x="327" y="0"/>
                </a:lnTo>
                <a:lnTo>
                  <a:pt x="371" y="0"/>
                </a:lnTo>
                <a:lnTo>
                  <a:pt x="382" y="0"/>
                </a:lnTo>
                <a:lnTo>
                  <a:pt x="415" y="0"/>
                </a:lnTo>
                <a:lnTo>
                  <a:pt x="447" y="0"/>
                </a:lnTo>
                <a:lnTo>
                  <a:pt x="459" y="0"/>
                </a:lnTo>
                <a:lnTo>
                  <a:pt x="491" y="0"/>
                </a:lnTo>
                <a:lnTo>
                  <a:pt x="491" y="11"/>
                </a:lnTo>
                <a:lnTo>
                  <a:pt x="502" y="11"/>
                </a:lnTo>
                <a:lnTo>
                  <a:pt x="502" y="22"/>
                </a:lnTo>
                <a:lnTo>
                  <a:pt x="514" y="22"/>
                </a:lnTo>
                <a:lnTo>
                  <a:pt x="502" y="43"/>
                </a:lnTo>
                <a:lnTo>
                  <a:pt x="502" y="55"/>
                </a:lnTo>
                <a:lnTo>
                  <a:pt x="502" y="66"/>
                </a:lnTo>
                <a:lnTo>
                  <a:pt x="502" y="78"/>
                </a:lnTo>
                <a:lnTo>
                  <a:pt x="514" y="87"/>
                </a:lnTo>
                <a:lnTo>
                  <a:pt x="525" y="99"/>
                </a:lnTo>
                <a:lnTo>
                  <a:pt x="535" y="99"/>
                </a:lnTo>
                <a:lnTo>
                  <a:pt x="546" y="99"/>
                </a:lnTo>
                <a:lnTo>
                  <a:pt x="546" y="110"/>
                </a:lnTo>
                <a:lnTo>
                  <a:pt x="558" y="110"/>
                </a:lnTo>
                <a:lnTo>
                  <a:pt x="546" y="121"/>
                </a:lnTo>
                <a:lnTo>
                  <a:pt x="558" y="121"/>
                </a:lnTo>
                <a:lnTo>
                  <a:pt x="558" y="131"/>
                </a:lnTo>
                <a:lnTo>
                  <a:pt x="569" y="131"/>
                </a:lnTo>
                <a:lnTo>
                  <a:pt x="569" y="142"/>
                </a:lnTo>
                <a:lnTo>
                  <a:pt x="579" y="154"/>
                </a:lnTo>
                <a:lnTo>
                  <a:pt x="590" y="154"/>
                </a:lnTo>
                <a:lnTo>
                  <a:pt x="590" y="165"/>
                </a:lnTo>
                <a:lnTo>
                  <a:pt x="602" y="165"/>
                </a:lnTo>
                <a:lnTo>
                  <a:pt x="602" y="177"/>
                </a:lnTo>
                <a:lnTo>
                  <a:pt x="602" y="186"/>
                </a:lnTo>
                <a:lnTo>
                  <a:pt x="590" y="198"/>
                </a:lnTo>
                <a:lnTo>
                  <a:pt x="590" y="209"/>
                </a:lnTo>
                <a:lnTo>
                  <a:pt x="579" y="209"/>
                </a:lnTo>
                <a:lnTo>
                  <a:pt x="579" y="221"/>
                </a:lnTo>
                <a:lnTo>
                  <a:pt x="579" y="230"/>
                </a:lnTo>
                <a:lnTo>
                  <a:pt x="569" y="242"/>
                </a:lnTo>
                <a:lnTo>
                  <a:pt x="558" y="242"/>
                </a:lnTo>
                <a:lnTo>
                  <a:pt x="546" y="253"/>
                </a:lnTo>
                <a:lnTo>
                  <a:pt x="535" y="253"/>
                </a:lnTo>
                <a:lnTo>
                  <a:pt x="525" y="253"/>
                </a:lnTo>
                <a:lnTo>
                  <a:pt x="514" y="253"/>
                </a:lnTo>
                <a:lnTo>
                  <a:pt x="514" y="264"/>
                </a:lnTo>
                <a:lnTo>
                  <a:pt x="514" y="274"/>
                </a:lnTo>
                <a:lnTo>
                  <a:pt x="514" y="285"/>
                </a:lnTo>
                <a:lnTo>
                  <a:pt x="525" y="285"/>
                </a:lnTo>
                <a:lnTo>
                  <a:pt x="525" y="297"/>
                </a:lnTo>
                <a:lnTo>
                  <a:pt x="525" y="308"/>
                </a:lnTo>
                <a:lnTo>
                  <a:pt x="525" y="318"/>
                </a:lnTo>
                <a:lnTo>
                  <a:pt x="514" y="329"/>
                </a:lnTo>
                <a:lnTo>
                  <a:pt x="514" y="341"/>
                </a:lnTo>
                <a:lnTo>
                  <a:pt x="514" y="352"/>
                </a:lnTo>
                <a:lnTo>
                  <a:pt x="502" y="352"/>
                </a:lnTo>
                <a:lnTo>
                  <a:pt x="491" y="352"/>
                </a:lnTo>
                <a:lnTo>
                  <a:pt x="491" y="362"/>
                </a:lnTo>
                <a:lnTo>
                  <a:pt x="491" y="373"/>
                </a:lnTo>
                <a:lnTo>
                  <a:pt x="491" y="385"/>
                </a:lnTo>
                <a:lnTo>
                  <a:pt x="481" y="385"/>
                </a:lnTo>
                <a:lnTo>
                  <a:pt x="481" y="373"/>
                </a:lnTo>
                <a:lnTo>
                  <a:pt x="470" y="373"/>
                </a:lnTo>
                <a:lnTo>
                  <a:pt x="470" y="362"/>
                </a:lnTo>
                <a:lnTo>
                  <a:pt x="459" y="362"/>
                </a:lnTo>
                <a:lnTo>
                  <a:pt x="459" y="352"/>
                </a:lnTo>
                <a:lnTo>
                  <a:pt x="438" y="352"/>
                </a:lnTo>
                <a:lnTo>
                  <a:pt x="415" y="362"/>
                </a:lnTo>
                <a:lnTo>
                  <a:pt x="403" y="362"/>
                </a:lnTo>
                <a:lnTo>
                  <a:pt x="371" y="362"/>
                </a:lnTo>
                <a:lnTo>
                  <a:pt x="360" y="362"/>
                </a:lnTo>
                <a:lnTo>
                  <a:pt x="327" y="362"/>
                </a:lnTo>
                <a:lnTo>
                  <a:pt x="306" y="362"/>
                </a:lnTo>
                <a:lnTo>
                  <a:pt x="283" y="362"/>
                </a:lnTo>
                <a:lnTo>
                  <a:pt x="262" y="362"/>
                </a:lnTo>
                <a:lnTo>
                  <a:pt x="240" y="362"/>
                </a:lnTo>
                <a:lnTo>
                  <a:pt x="219" y="362"/>
                </a:lnTo>
                <a:lnTo>
                  <a:pt x="196" y="362"/>
                </a:lnTo>
                <a:lnTo>
                  <a:pt x="184" y="362"/>
                </a:lnTo>
                <a:lnTo>
                  <a:pt x="163" y="362"/>
                </a:lnTo>
                <a:lnTo>
                  <a:pt x="131" y="362"/>
                </a:lnTo>
                <a:lnTo>
                  <a:pt x="120" y="362"/>
                </a:lnTo>
                <a:lnTo>
                  <a:pt x="76" y="362"/>
                </a:lnTo>
                <a:lnTo>
                  <a:pt x="76" y="352"/>
                </a:lnTo>
                <a:lnTo>
                  <a:pt x="64" y="341"/>
                </a:lnTo>
                <a:lnTo>
                  <a:pt x="76" y="341"/>
                </a:lnTo>
                <a:lnTo>
                  <a:pt x="76" y="329"/>
                </a:lnTo>
                <a:lnTo>
                  <a:pt x="76" y="318"/>
                </a:lnTo>
                <a:lnTo>
                  <a:pt x="76" y="308"/>
                </a:lnTo>
                <a:lnTo>
                  <a:pt x="64" y="308"/>
                </a:lnTo>
                <a:lnTo>
                  <a:pt x="76" y="297"/>
                </a:lnTo>
                <a:lnTo>
                  <a:pt x="64" y="285"/>
                </a:lnTo>
                <a:lnTo>
                  <a:pt x="76" y="285"/>
                </a:lnTo>
                <a:lnTo>
                  <a:pt x="64" y="285"/>
                </a:lnTo>
                <a:lnTo>
                  <a:pt x="64" y="274"/>
                </a:lnTo>
                <a:lnTo>
                  <a:pt x="64" y="264"/>
                </a:lnTo>
                <a:lnTo>
                  <a:pt x="64" y="253"/>
                </a:lnTo>
                <a:lnTo>
                  <a:pt x="53" y="253"/>
                </a:lnTo>
                <a:lnTo>
                  <a:pt x="53" y="242"/>
                </a:lnTo>
                <a:lnTo>
                  <a:pt x="53" y="230"/>
                </a:lnTo>
                <a:lnTo>
                  <a:pt x="43" y="221"/>
                </a:lnTo>
                <a:lnTo>
                  <a:pt x="53" y="221"/>
                </a:lnTo>
                <a:lnTo>
                  <a:pt x="53" y="209"/>
                </a:lnTo>
                <a:lnTo>
                  <a:pt x="43" y="209"/>
                </a:lnTo>
                <a:lnTo>
                  <a:pt x="43" y="198"/>
                </a:lnTo>
                <a:lnTo>
                  <a:pt x="43" y="186"/>
                </a:lnTo>
                <a:lnTo>
                  <a:pt x="32" y="186"/>
                </a:lnTo>
                <a:lnTo>
                  <a:pt x="32" y="177"/>
                </a:lnTo>
                <a:lnTo>
                  <a:pt x="32" y="165"/>
                </a:lnTo>
                <a:lnTo>
                  <a:pt x="20" y="165"/>
                </a:lnTo>
                <a:lnTo>
                  <a:pt x="32" y="154"/>
                </a:lnTo>
                <a:lnTo>
                  <a:pt x="20" y="154"/>
                </a:lnTo>
                <a:lnTo>
                  <a:pt x="20" y="142"/>
                </a:lnTo>
                <a:lnTo>
                  <a:pt x="20" y="131"/>
                </a:lnTo>
                <a:lnTo>
                  <a:pt x="20" y="121"/>
                </a:lnTo>
                <a:lnTo>
                  <a:pt x="9" y="121"/>
                </a:lnTo>
                <a:lnTo>
                  <a:pt x="9" y="110"/>
                </a:lnTo>
                <a:lnTo>
                  <a:pt x="9" y="99"/>
                </a:lnTo>
                <a:lnTo>
                  <a:pt x="0" y="99"/>
                </a:lnTo>
                <a:lnTo>
                  <a:pt x="0" y="87"/>
                </a:lnTo>
                <a:lnTo>
                  <a:pt x="9" y="87"/>
                </a:lnTo>
                <a:lnTo>
                  <a:pt x="9" y="78"/>
                </a:lnTo>
                <a:lnTo>
                  <a:pt x="9" y="66"/>
                </a:lnTo>
                <a:lnTo>
                  <a:pt x="9" y="55"/>
                </a:lnTo>
                <a:lnTo>
                  <a:pt x="20" y="55"/>
                </a:lnTo>
                <a:lnTo>
                  <a:pt x="20" y="43"/>
                </a:lnTo>
                <a:lnTo>
                  <a:pt x="20" y="34"/>
                </a:lnTo>
                <a:lnTo>
                  <a:pt x="9" y="34"/>
                </a:lnTo>
                <a:lnTo>
                  <a:pt x="9" y="22"/>
                </a:lnTo>
                <a:lnTo>
                  <a:pt x="9" y="11"/>
                </a:lnTo>
                <a:lnTo>
                  <a:pt x="9" y="0"/>
                </a:lnTo>
                <a:lnTo>
                  <a:pt x="2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7369853" y="2935532"/>
            <a:ext cx="784376" cy="465913"/>
          </a:xfrm>
          <a:custGeom>
            <a:avLst/>
            <a:gdLst/>
            <a:ahLst/>
            <a:cxnLst>
              <a:cxn ang="0">
                <a:pos x="64" y="64"/>
              </a:cxn>
              <a:cxn ang="0">
                <a:pos x="131" y="55"/>
              </a:cxn>
              <a:cxn ang="0">
                <a:pos x="196" y="43"/>
              </a:cxn>
              <a:cxn ang="0">
                <a:pos x="251" y="32"/>
              </a:cxn>
              <a:cxn ang="0">
                <a:pos x="315" y="20"/>
              </a:cxn>
              <a:cxn ang="0">
                <a:pos x="393" y="11"/>
              </a:cxn>
              <a:cxn ang="0">
                <a:pos x="458" y="0"/>
              </a:cxn>
              <a:cxn ang="0">
                <a:pos x="481" y="11"/>
              </a:cxn>
              <a:cxn ang="0">
                <a:pos x="490" y="20"/>
              </a:cxn>
              <a:cxn ang="0">
                <a:pos x="502" y="32"/>
              </a:cxn>
              <a:cxn ang="0">
                <a:pos x="513" y="55"/>
              </a:cxn>
              <a:cxn ang="0">
                <a:pos x="534" y="55"/>
              </a:cxn>
              <a:cxn ang="0">
                <a:pos x="525" y="76"/>
              </a:cxn>
              <a:cxn ang="0">
                <a:pos x="525" y="98"/>
              </a:cxn>
              <a:cxn ang="0">
                <a:pos x="513" y="108"/>
              </a:cxn>
              <a:cxn ang="0">
                <a:pos x="513" y="119"/>
              </a:cxn>
              <a:cxn ang="0">
                <a:pos x="513" y="142"/>
              </a:cxn>
              <a:cxn ang="0">
                <a:pos x="513" y="163"/>
              </a:cxn>
              <a:cxn ang="0">
                <a:pos x="525" y="175"/>
              </a:cxn>
              <a:cxn ang="0">
                <a:pos x="534" y="186"/>
              </a:cxn>
              <a:cxn ang="0">
                <a:pos x="546" y="197"/>
              </a:cxn>
              <a:cxn ang="0">
                <a:pos x="569" y="207"/>
              </a:cxn>
              <a:cxn ang="0">
                <a:pos x="546" y="218"/>
              </a:cxn>
              <a:cxn ang="0">
                <a:pos x="534" y="230"/>
              </a:cxn>
              <a:cxn ang="0">
                <a:pos x="534" y="251"/>
              </a:cxn>
              <a:cxn ang="0">
                <a:pos x="513" y="251"/>
              </a:cxn>
              <a:cxn ang="0">
                <a:pos x="502" y="262"/>
              </a:cxn>
              <a:cxn ang="0">
                <a:pos x="481" y="262"/>
              </a:cxn>
              <a:cxn ang="0">
                <a:pos x="447" y="285"/>
              </a:cxn>
              <a:cxn ang="0">
                <a:pos x="403" y="294"/>
              </a:cxn>
              <a:cxn ang="0">
                <a:pos x="359" y="294"/>
              </a:cxn>
              <a:cxn ang="0">
                <a:pos x="315" y="306"/>
              </a:cxn>
              <a:cxn ang="0">
                <a:pos x="239" y="317"/>
              </a:cxn>
              <a:cxn ang="0">
                <a:pos x="196" y="329"/>
              </a:cxn>
              <a:cxn ang="0">
                <a:pos x="140" y="338"/>
              </a:cxn>
              <a:cxn ang="0">
                <a:pos x="108" y="338"/>
              </a:cxn>
              <a:cxn ang="0">
                <a:pos x="43" y="350"/>
              </a:cxn>
              <a:cxn ang="0">
                <a:pos x="32" y="317"/>
              </a:cxn>
              <a:cxn ang="0">
                <a:pos x="20" y="262"/>
              </a:cxn>
              <a:cxn ang="0">
                <a:pos x="9" y="207"/>
              </a:cxn>
              <a:cxn ang="0">
                <a:pos x="0" y="131"/>
              </a:cxn>
              <a:cxn ang="0">
                <a:pos x="0" y="76"/>
              </a:cxn>
            </a:cxnLst>
            <a:rect l="0" t="0" r="r" b="b"/>
            <a:pathLst>
              <a:path w="570" h="351">
                <a:moveTo>
                  <a:pt x="53" y="32"/>
                </a:moveTo>
                <a:lnTo>
                  <a:pt x="64" y="64"/>
                </a:lnTo>
                <a:lnTo>
                  <a:pt x="76" y="64"/>
                </a:lnTo>
                <a:lnTo>
                  <a:pt x="131" y="55"/>
                </a:lnTo>
                <a:lnTo>
                  <a:pt x="140" y="55"/>
                </a:lnTo>
                <a:lnTo>
                  <a:pt x="196" y="43"/>
                </a:lnTo>
                <a:lnTo>
                  <a:pt x="207" y="43"/>
                </a:lnTo>
                <a:lnTo>
                  <a:pt x="251" y="32"/>
                </a:lnTo>
                <a:lnTo>
                  <a:pt x="262" y="32"/>
                </a:lnTo>
                <a:lnTo>
                  <a:pt x="315" y="20"/>
                </a:lnTo>
                <a:lnTo>
                  <a:pt x="350" y="11"/>
                </a:lnTo>
                <a:lnTo>
                  <a:pt x="393" y="11"/>
                </a:lnTo>
                <a:lnTo>
                  <a:pt x="447" y="0"/>
                </a:lnTo>
                <a:lnTo>
                  <a:pt x="458" y="0"/>
                </a:lnTo>
                <a:lnTo>
                  <a:pt x="470" y="0"/>
                </a:lnTo>
                <a:lnTo>
                  <a:pt x="481" y="11"/>
                </a:lnTo>
                <a:lnTo>
                  <a:pt x="490" y="11"/>
                </a:lnTo>
                <a:lnTo>
                  <a:pt x="490" y="20"/>
                </a:lnTo>
                <a:lnTo>
                  <a:pt x="502" y="20"/>
                </a:lnTo>
                <a:lnTo>
                  <a:pt x="502" y="32"/>
                </a:lnTo>
                <a:lnTo>
                  <a:pt x="502" y="43"/>
                </a:lnTo>
                <a:lnTo>
                  <a:pt x="513" y="55"/>
                </a:lnTo>
                <a:lnTo>
                  <a:pt x="525" y="55"/>
                </a:lnTo>
                <a:lnTo>
                  <a:pt x="534" y="55"/>
                </a:lnTo>
                <a:lnTo>
                  <a:pt x="534" y="64"/>
                </a:lnTo>
                <a:lnTo>
                  <a:pt x="525" y="76"/>
                </a:lnTo>
                <a:lnTo>
                  <a:pt x="525" y="87"/>
                </a:lnTo>
                <a:lnTo>
                  <a:pt x="525" y="98"/>
                </a:lnTo>
                <a:lnTo>
                  <a:pt x="513" y="98"/>
                </a:lnTo>
                <a:lnTo>
                  <a:pt x="513" y="108"/>
                </a:lnTo>
                <a:lnTo>
                  <a:pt x="502" y="119"/>
                </a:lnTo>
                <a:lnTo>
                  <a:pt x="513" y="119"/>
                </a:lnTo>
                <a:lnTo>
                  <a:pt x="513" y="131"/>
                </a:lnTo>
                <a:lnTo>
                  <a:pt x="513" y="142"/>
                </a:lnTo>
                <a:lnTo>
                  <a:pt x="513" y="154"/>
                </a:lnTo>
                <a:lnTo>
                  <a:pt x="513" y="163"/>
                </a:lnTo>
                <a:lnTo>
                  <a:pt x="525" y="163"/>
                </a:lnTo>
                <a:lnTo>
                  <a:pt x="525" y="175"/>
                </a:lnTo>
                <a:lnTo>
                  <a:pt x="525" y="186"/>
                </a:lnTo>
                <a:lnTo>
                  <a:pt x="534" y="186"/>
                </a:lnTo>
                <a:lnTo>
                  <a:pt x="546" y="186"/>
                </a:lnTo>
                <a:lnTo>
                  <a:pt x="546" y="197"/>
                </a:lnTo>
                <a:lnTo>
                  <a:pt x="557" y="197"/>
                </a:lnTo>
                <a:lnTo>
                  <a:pt x="569" y="207"/>
                </a:lnTo>
                <a:lnTo>
                  <a:pt x="557" y="218"/>
                </a:lnTo>
                <a:lnTo>
                  <a:pt x="546" y="218"/>
                </a:lnTo>
                <a:lnTo>
                  <a:pt x="546" y="230"/>
                </a:lnTo>
                <a:lnTo>
                  <a:pt x="534" y="230"/>
                </a:lnTo>
                <a:lnTo>
                  <a:pt x="534" y="241"/>
                </a:lnTo>
                <a:lnTo>
                  <a:pt x="534" y="251"/>
                </a:lnTo>
                <a:lnTo>
                  <a:pt x="525" y="251"/>
                </a:lnTo>
                <a:lnTo>
                  <a:pt x="513" y="251"/>
                </a:lnTo>
                <a:lnTo>
                  <a:pt x="513" y="262"/>
                </a:lnTo>
                <a:lnTo>
                  <a:pt x="502" y="262"/>
                </a:lnTo>
                <a:lnTo>
                  <a:pt x="490" y="262"/>
                </a:lnTo>
                <a:lnTo>
                  <a:pt x="481" y="262"/>
                </a:lnTo>
                <a:lnTo>
                  <a:pt x="481" y="273"/>
                </a:lnTo>
                <a:lnTo>
                  <a:pt x="447" y="285"/>
                </a:lnTo>
                <a:lnTo>
                  <a:pt x="437" y="285"/>
                </a:lnTo>
                <a:lnTo>
                  <a:pt x="403" y="294"/>
                </a:lnTo>
                <a:lnTo>
                  <a:pt x="382" y="294"/>
                </a:lnTo>
                <a:lnTo>
                  <a:pt x="359" y="294"/>
                </a:lnTo>
                <a:lnTo>
                  <a:pt x="338" y="306"/>
                </a:lnTo>
                <a:lnTo>
                  <a:pt x="315" y="306"/>
                </a:lnTo>
                <a:lnTo>
                  <a:pt x="262" y="317"/>
                </a:lnTo>
                <a:lnTo>
                  <a:pt x="239" y="317"/>
                </a:lnTo>
                <a:lnTo>
                  <a:pt x="228" y="317"/>
                </a:lnTo>
                <a:lnTo>
                  <a:pt x="196" y="329"/>
                </a:lnTo>
                <a:lnTo>
                  <a:pt x="184" y="329"/>
                </a:lnTo>
                <a:lnTo>
                  <a:pt x="140" y="338"/>
                </a:lnTo>
                <a:lnTo>
                  <a:pt x="131" y="338"/>
                </a:lnTo>
                <a:lnTo>
                  <a:pt x="108" y="338"/>
                </a:lnTo>
                <a:lnTo>
                  <a:pt x="87" y="338"/>
                </a:lnTo>
                <a:lnTo>
                  <a:pt x="43" y="350"/>
                </a:lnTo>
                <a:lnTo>
                  <a:pt x="32" y="350"/>
                </a:lnTo>
                <a:lnTo>
                  <a:pt x="32" y="317"/>
                </a:lnTo>
                <a:lnTo>
                  <a:pt x="20" y="294"/>
                </a:lnTo>
                <a:lnTo>
                  <a:pt x="20" y="262"/>
                </a:lnTo>
                <a:lnTo>
                  <a:pt x="20" y="241"/>
                </a:lnTo>
                <a:lnTo>
                  <a:pt x="9" y="207"/>
                </a:lnTo>
                <a:lnTo>
                  <a:pt x="9" y="175"/>
                </a:lnTo>
                <a:lnTo>
                  <a:pt x="0" y="131"/>
                </a:lnTo>
                <a:lnTo>
                  <a:pt x="0" y="87"/>
                </a:lnTo>
                <a:lnTo>
                  <a:pt x="0" y="76"/>
                </a:lnTo>
                <a:lnTo>
                  <a:pt x="53" y="3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4368583" y="2935532"/>
            <a:ext cx="1117392" cy="554849"/>
          </a:xfrm>
          <a:custGeom>
            <a:avLst/>
            <a:gdLst/>
            <a:ahLst/>
            <a:cxnLst>
              <a:cxn ang="0">
                <a:pos x="66" y="11"/>
              </a:cxn>
              <a:cxn ang="0">
                <a:pos x="131" y="11"/>
              </a:cxn>
              <a:cxn ang="0">
                <a:pos x="274" y="20"/>
              </a:cxn>
              <a:cxn ang="0">
                <a:pos x="428" y="32"/>
              </a:cxn>
              <a:cxn ang="0">
                <a:pos x="525" y="32"/>
              </a:cxn>
              <a:cxn ang="0">
                <a:pos x="536" y="43"/>
              </a:cxn>
              <a:cxn ang="0">
                <a:pos x="559" y="55"/>
              </a:cxn>
              <a:cxn ang="0">
                <a:pos x="569" y="64"/>
              </a:cxn>
              <a:cxn ang="0">
                <a:pos x="592" y="55"/>
              </a:cxn>
              <a:cxn ang="0">
                <a:pos x="613" y="55"/>
              </a:cxn>
              <a:cxn ang="0">
                <a:pos x="635" y="55"/>
              </a:cxn>
              <a:cxn ang="0">
                <a:pos x="647" y="64"/>
              </a:cxn>
              <a:cxn ang="0">
                <a:pos x="656" y="76"/>
              </a:cxn>
              <a:cxn ang="0">
                <a:pos x="679" y="76"/>
              </a:cxn>
              <a:cxn ang="0">
                <a:pos x="691" y="87"/>
              </a:cxn>
              <a:cxn ang="0">
                <a:pos x="700" y="99"/>
              </a:cxn>
              <a:cxn ang="0">
                <a:pos x="712" y="108"/>
              </a:cxn>
              <a:cxn ang="0">
                <a:pos x="712" y="131"/>
              </a:cxn>
              <a:cxn ang="0">
                <a:pos x="712" y="142"/>
              </a:cxn>
              <a:cxn ang="0">
                <a:pos x="723" y="154"/>
              </a:cxn>
              <a:cxn ang="0">
                <a:pos x="734" y="163"/>
              </a:cxn>
              <a:cxn ang="0">
                <a:pos x="734" y="186"/>
              </a:cxn>
              <a:cxn ang="0">
                <a:pos x="744" y="198"/>
              </a:cxn>
              <a:cxn ang="0">
                <a:pos x="744" y="207"/>
              </a:cxn>
              <a:cxn ang="0">
                <a:pos x="744" y="230"/>
              </a:cxn>
              <a:cxn ang="0">
                <a:pos x="755" y="241"/>
              </a:cxn>
              <a:cxn ang="0">
                <a:pos x="755" y="262"/>
              </a:cxn>
              <a:cxn ang="0">
                <a:pos x="755" y="262"/>
              </a:cxn>
              <a:cxn ang="0">
                <a:pos x="755" y="285"/>
              </a:cxn>
              <a:cxn ang="0">
                <a:pos x="767" y="295"/>
              </a:cxn>
              <a:cxn ang="0">
                <a:pos x="767" y="317"/>
              </a:cxn>
              <a:cxn ang="0">
                <a:pos x="767" y="329"/>
              </a:cxn>
              <a:cxn ang="0">
                <a:pos x="778" y="350"/>
              </a:cxn>
              <a:cxn ang="0">
                <a:pos x="778" y="350"/>
              </a:cxn>
              <a:cxn ang="0">
                <a:pos x="778" y="373"/>
              </a:cxn>
              <a:cxn ang="0">
                <a:pos x="778" y="373"/>
              </a:cxn>
              <a:cxn ang="0">
                <a:pos x="788" y="382"/>
              </a:cxn>
              <a:cxn ang="0">
                <a:pos x="799" y="394"/>
              </a:cxn>
              <a:cxn ang="0">
                <a:pos x="811" y="405"/>
              </a:cxn>
              <a:cxn ang="0">
                <a:pos x="811" y="405"/>
              </a:cxn>
              <a:cxn ang="0">
                <a:pos x="767" y="417"/>
              </a:cxn>
              <a:cxn ang="0">
                <a:pos x="723" y="417"/>
              </a:cxn>
              <a:cxn ang="0">
                <a:pos x="668" y="417"/>
              </a:cxn>
              <a:cxn ang="0">
                <a:pos x="624" y="405"/>
              </a:cxn>
              <a:cxn ang="0">
                <a:pos x="569" y="405"/>
              </a:cxn>
              <a:cxn ang="0">
                <a:pos x="515" y="405"/>
              </a:cxn>
              <a:cxn ang="0">
                <a:pos x="460" y="405"/>
              </a:cxn>
              <a:cxn ang="0">
                <a:pos x="405" y="405"/>
              </a:cxn>
              <a:cxn ang="0">
                <a:pos x="296" y="394"/>
              </a:cxn>
              <a:cxn ang="0">
                <a:pos x="175" y="394"/>
              </a:cxn>
              <a:cxn ang="0">
                <a:pos x="175" y="338"/>
              </a:cxn>
              <a:cxn ang="0">
                <a:pos x="186" y="295"/>
              </a:cxn>
              <a:cxn ang="0">
                <a:pos x="131" y="262"/>
              </a:cxn>
              <a:cxn ang="0">
                <a:pos x="43" y="251"/>
              </a:cxn>
              <a:cxn ang="0">
                <a:pos x="0" y="207"/>
              </a:cxn>
              <a:cxn ang="0">
                <a:pos x="0" y="163"/>
              </a:cxn>
              <a:cxn ang="0">
                <a:pos x="11" y="55"/>
              </a:cxn>
            </a:cxnLst>
            <a:rect l="0" t="0" r="r" b="b"/>
            <a:pathLst>
              <a:path w="812" h="418">
                <a:moveTo>
                  <a:pt x="22" y="0"/>
                </a:moveTo>
                <a:lnTo>
                  <a:pt x="66" y="11"/>
                </a:lnTo>
                <a:lnTo>
                  <a:pt x="110" y="11"/>
                </a:lnTo>
                <a:lnTo>
                  <a:pt x="131" y="11"/>
                </a:lnTo>
                <a:lnTo>
                  <a:pt x="197" y="20"/>
                </a:lnTo>
                <a:lnTo>
                  <a:pt x="274" y="20"/>
                </a:lnTo>
                <a:lnTo>
                  <a:pt x="373" y="32"/>
                </a:lnTo>
                <a:lnTo>
                  <a:pt x="428" y="32"/>
                </a:lnTo>
                <a:lnTo>
                  <a:pt x="460" y="32"/>
                </a:lnTo>
                <a:lnTo>
                  <a:pt x="525" y="32"/>
                </a:lnTo>
                <a:lnTo>
                  <a:pt x="525" y="43"/>
                </a:lnTo>
                <a:lnTo>
                  <a:pt x="536" y="43"/>
                </a:lnTo>
                <a:lnTo>
                  <a:pt x="536" y="55"/>
                </a:lnTo>
                <a:lnTo>
                  <a:pt x="559" y="55"/>
                </a:lnTo>
                <a:lnTo>
                  <a:pt x="559" y="64"/>
                </a:lnTo>
                <a:lnTo>
                  <a:pt x="569" y="64"/>
                </a:lnTo>
                <a:lnTo>
                  <a:pt x="580" y="55"/>
                </a:lnTo>
                <a:lnTo>
                  <a:pt x="592" y="55"/>
                </a:lnTo>
                <a:lnTo>
                  <a:pt x="603" y="55"/>
                </a:lnTo>
                <a:lnTo>
                  <a:pt x="613" y="55"/>
                </a:lnTo>
                <a:lnTo>
                  <a:pt x="624" y="55"/>
                </a:lnTo>
                <a:lnTo>
                  <a:pt x="635" y="55"/>
                </a:lnTo>
                <a:lnTo>
                  <a:pt x="635" y="64"/>
                </a:lnTo>
                <a:lnTo>
                  <a:pt x="647" y="64"/>
                </a:lnTo>
                <a:lnTo>
                  <a:pt x="656" y="64"/>
                </a:lnTo>
                <a:lnTo>
                  <a:pt x="656" y="76"/>
                </a:lnTo>
                <a:lnTo>
                  <a:pt x="668" y="76"/>
                </a:lnTo>
                <a:lnTo>
                  <a:pt x="679" y="76"/>
                </a:lnTo>
                <a:lnTo>
                  <a:pt x="691" y="76"/>
                </a:lnTo>
                <a:lnTo>
                  <a:pt x="691" y="87"/>
                </a:lnTo>
                <a:lnTo>
                  <a:pt x="691" y="99"/>
                </a:lnTo>
                <a:lnTo>
                  <a:pt x="700" y="99"/>
                </a:lnTo>
                <a:lnTo>
                  <a:pt x="712" y="99"/>
                </a:lnTo>
                <a:lnTo>
                  <a:pt x="712" y="108"/>
                </a:lnTo>
                <a:lnTo>
                  <a:pt x="712" y="119"/>
                </a:lnTo>
                <a:lnTo>
                  <a:pt x="712" y="131"/>
                </a:lnTo>
                <a:lnTo>
                  <a:pt x="723" y="131"/>
                </a:lnTo>
                <a:lnTo>
                  <a:pt x="712" y="142"/>
                </a:lnTo>
                <a:lnTo>
                  <a:pt x="723" y="142"/>
                </a:lnTo>
                <a:lnTo>
                  <a:pt x="723" y="154"/>
                </a:lnTo>
                <a:lnTo>
                  <a:pt x="723" y="163"/>
                </a:lnTo>
                <a:lnTo>
                  <a:pt x="734" y="163"/>
                </a:lnTo>
                <a:lnTo>
                  <a:pt x="734" y="175"/>
                </a:lnTo>
                <a:lnTo>
                  <a:pt x="734" y="186"/>
                </a:lnTo>
                <a:lnTo>
                  <a:pt x="744" y="186"/>
                </a:lnTo>
                <a:lnTo>
                  <a:pt x="744" y="198"/>
                </a:lnTo>
                <a:lnTo>
                  <a:pt x="734" y="198"/>
                </a:lnTo>
                <a:lnTo>
                  <a:pt x="744" y="207"/>
                </a:lnTo>
                <a:lnTo>
                  <a:pt x="744" y="218"/>
                </a:lnTo>
                <a:lnTo>
                  <a:pt x="744" y="230"/>
                </a:lnTo>
                <a:lnTo>
                  <a:pt x="755" y="230"/>
                </a:lnTo>
                <a:lnTo>
                  <a:pt x="755" y="241"/>
                </a:lnTo>
                <a:lnTo>
                  <a:pt x="755" y="251"/>
                </a:lnTo>
                <a:lnTo>
                  <a:pt x="755" y="262"/>
                </a:lnTo>
                <a:lnTo>
                  <a:pt x="767" y="262"/>
                </a:lnTo>
                <a:lnTo>
                  <a:pt x="755" y="262"/>
                </a:lnTo>
                <a:lnTo>
                  <a:pt x="767" y="274"/>
                </a:lnTo>
                <a:lnTo>
                  <a:pt x="755" y="285"/>
                </a:lnTo>
                <a:lnTo>
                  <a:pt x="767" y="285"/>
                </a:lnTo>
                <a:lnTo>
                  <a:pt x="767" y="295"/>
                </a:lnTo>
                <a:lnTo>
                  <a:pt x="767" y="306"/>
                </a:lnTo>
                <a:lnTo>
                  <a:pt x="767" y="317"/>
                </a:lnTo>
                <a:lnTo>
                  <a:pt x="755" y="317"/>
                </a:lnTo>
                <a:lnTo>
                  <a:pt x="767" y="329"/>
                </a:lnTo>
                <a:lnTo>
                  <a:pt x="767" y="338"/>
                </a:lnTo>
                <a:lnTo>
                  <a:pt x="778" y="350"/>
                </a:lnTo>
                <a:lnTo>
                  <a:pt x="778" y="338"/>
                </a:lnTo>
                <a:lnTo>
                  <a:pt x="778" y="350"/>
                </a:lnTo>
                <a:lnTo>
                  <a:pt x="778" y="361"/>
                </a:lnTo>
                <a:lnTo>
                  <a:pt x="778" y="373"/>
                </a:lnTo>
                <a:lnTo>
                  <a:pt x="788" y="373"/>
                </a:lnTo>
                <a:lnTo>
                  <a:pt x="778" y="373"/>
                </a:lnTo>
                <a:lnTo>
                  <a:pt x="788" y="373"/>
                </a:lnTo>
                <a:lnTo>
                  <a:pt x="788" y="382"/>
                </a:lnTo>
                <a:lnTo>
                  <a:pt x="799" y="382"/>
                </a:lnTo>
                <a:lnTo>
                  <a:pt x="799" y="394"/>
                </a:lnTo>
                <a:lnTo>
                  <a:pt x="811" y="394"/>
                </a:lnTo>
                <a:lnTo>
                  <a:pt x="811" y="405"/>
                </a:lnTo>
                <a:lnTo>
                  <a:pt x="799" y="405"/>
                </a:lnTo>
                <a:lnTo>
                  <a:pt x="811" y="405"/>
                </a:lnTo>
                <a:lnTo>
                  <a:pt x="811" y="417"/>
                </a:lnTo>
                <a:lnTo>
                  <a:pt x="767" y="417"/>
                </a:lnTo>
                <a:lnTo>
                  <a:pt x="744" y="417"/>
                </a:lnTo>
                <a:lnTo>
                  <a:pt x="723" y="417"/>
                </a:lnTo>
                <a:lnTo>
                  <a:pt x="700" y="417"/>
                </a:lnTo>
                <a:lnTo>
                  <a:pt x="668" y="417"/>
                </a:lnTo>
                <a:lnTo>
                  <a:pt x="656" y="417"/>
                </a:lnTo>
                <a:lnTo>
                  <a:pt x="624" y="405"/>
                </a:lnTo>
                <a:lnTo>
                  <a:pt x="580" y="405"/>
                </a:lnTo>
                <a:lnTo>
                  <a:pt x="569" y="405"/>
                </a:lnTo>
                <a:lnTo>
                  <a:pt x="536" y="405"/>
                </a:lnTo>
                <a:lnTo>
                  <a:pt x="515" y="405"/>
                </a:lnTo>
                <a:lnTo>
                  <a:pt x="493" y="405"/>
                </a:lnTo>
                <a:lnTo>
                  <a:pt x="460" y="405"/>
                </a:lnTo>
                <a:lnTo>
                  <a:pt x="449" y="405"/>
                </a:lnTo>
                <a:lnTo>
                  <a:pt x="405" y="405"/>
                </a:lnTo>
                <a:lnTo>
                  <a:pt x="350" y="405"/>
                </a:lnTo>
                <a:lnTo>
                  <a:pt x="296" y="394"/>
                </a:lnTo>
                <a:lnTo>
                  <a:pt x="241" y="394"/>
                </a:lnTo>
                <a:lnTo>
                  <a:pt x="175" y="394"/>
                </a:lnTo>
                <a:lnTo>
                  <a:pt x="175" y="350"/>
                </a:lnTo>
                <a:lnTo>
                  <a:pt x="175" y="338"/>
                </a:lnTo>
                <a:lnTo>
                  <a:pt x="186" y="306"/>
                </a:lnTo>
                <a:lnTo>
                  <a:pt x="186" y="295"/>
                </a:lnTo>
                <a:lnTo>
                  <a:pt x="186" y="262"/>
                </a:lnTo>
                <a:lnTo>
                  <a:pt x="131" y="262"/>
                </a:lnTo>
                <a:lnTo>
                  <a:pt x="55" y="251"/>
                </a:lnTo>
                <a:lnTo>
                  <a:pt x="43" y="251"/>
                </a:lnTo>
                <a:lnTo>
                  <a:pt x="0" y="251"/>
                </a:lnTo>
                <a:lnTo>
                  <a:pt x="0" y="207"/>
                </a:lnTo>
                <a:lnTo>
                  <a:pt x="0" y="186"/>
                </a:lnTo>
                <a:lnTo>
                  <a:pt x="0" y="163"/>
                </a:lnTo>
                <a:lnTo>
                  <a:pt x="11" y="131"/>
                </a:lnTo>
                <a:lnTo>
                  <a:pt x="11" y="55"/>
                </a:lnTo>
                <a:lnTo>
                  <a:pt x="2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2970467" y="2952788"/>
            <a:ext cx="752725" cy="898643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207" y="9"/>
              </a:cxn>
              <a:cxn ang="0">
                <a:pos x="283" y="20"/>
              </a:cxn>
              <a:cxn ang="0">
                <a:pos x="338" y="32"/>
              </a:cxn>
              <a:cxn ang="0">
                <a:pos x="382" y="43"/>
              </a:cxn>
              <a:cxn ang="0">
                <a:pos x="370" y="87"/>
              </a:cxn>
              <a:cxn ang="0">
                <a:pos x="370" y="131"/>
              </a:cxn>
              <a:cxn ang="0">
                <a:pos x="359" y="163"/>
              </a:cxn>
              <a:cxn ang="0">
                <a:pos x="458" y="174"/>
              </a:cxn>
              <a:cxn ang="0">
                <a:pos x="546" y="186"/>
              </a:cxn>
              <a:cxn ang="0">
                <a:pos x="546" y="229"/>
              </a:cxn>
              <a:cxn ang="0">
                <a:pos x="534" y="282"/>
              </a:cxn>
              <a:cxn ang="0">
                <a:pos x="525" y="349"/>
              </a:cxn>
              <a:cxn ang="0">
                <a:pos x="525" y="370"/>
              </a:cxn>
              <a:cxn ang="0">
                <a:pos x="525" y="393"/>
              </a:cxn>
              <a:cxn ang="0">
                <a:pos x="513" y="491"/>
              </a:cxn>
              <a:cxn ang="0">
                <a:pos x="502" y="524"/>
              </a:cxn>
              <a:cxn ang="0">
                <a:pos x="502" y="535"/>
              </a:cxn>
              <a:cxn ang="0">
                <a:pos x="502" y="567"/>
              </a:cxn>
              <a:cxn ang="0">
                <a:pos x="490" y="600"/>
              </a:cxn>
              <a:cxn ang="0">
                <a:pos x="481" y="676"/>
              </a:cxn>
              <a:cxn ang="0">
                <a:pos x="393" y="666"/>
              </a:cxn>
              <a:cxn ang="0">
                <a:pos x="350" y="655"/>
              </a:cxn>
              <a:cxn ang="0">
                <a:pos x="315" y="655"/>
              </a:cxn>
              <a:cxn ang="0">
                <a:pos x="262" y="643"/>
              </a:cxn>
              <a:cxn ang="0">
                <a:pos x="175" y="632"/>
              </a:cxn>
              <a:cxn ang="0">
                <a:pos x="140" y="622"/>
              </a:cxn>
              <a:cxn ang="0">
                <a:pos x="108" y="622"/>
              </a:cxn>
              <a:cxn ang="0">
                <a:pos x="0" y="600"/>
              </a:cxn>
              <a:cxn ang="0">
                <a:pos x="9" y="524"/>
              </a:cxn>
              <a:cxn ang="0">
                <a:pos x="20" y="457"/>
              </a:cxn>
              <a:cxn ang="0">
                <a:pos x="32" y="404"/>
              </a:cxn>
              <a:cxn ang="0">
                <a:pos x="43" y="393"/>
              </a:cxn>
              <a:cxn ang="0">
                <a:pos x="53" y="294"/>
              </a:cxn>
              <a:cxn ang="0">
                <a:pos x="64" y="250"/>
              </a:cxn>
              <a:cxn ang="0">
                <a:pos x="64" y="218"/>
              </a:cxn>
              <a:cxn ang="0">
                <a:pos x="87" y="119"/>
              </a:cxn>
              <a:cxn ang="0">
                <a:pos x="108" y="0"/>
              </a:cxn>
            </a:cxnLst>
            <a:rect l="0" t="0" r="r" b="b"/>
            <a:pathLst>
              <a:path w="547" h="677">
                <a:moveTo>
                  <a:pt x="108" y="0"/>
                </a:moveTo>
                <a:lnTo>
                  <a:pt x="207" y="9"/>
                </a:lnTo>
                <a:lnTo>
                  <a:pt x="283" y="20"/>
                </a:lnTo>
                <a:lnTo>
                  <a:pt x="338" y="32"/>
                </a:lnTo>
                <a:lnTo>
                  <a:pt x="382" y="43"/>
                </a:lnTo>
                <a:lnTo>
                  <a:pt x="370" y="87"/>
                </a:lnTo>
                <a:lnTo>
                  <a:pt x="370" y="131"/>
                </a:lnTo>
                <a:lnTo>
                  <a:pt x="359" y="163"/>
                </a:lnTo>
                <a:lnTo>
                  <a:pt x="458" y="174"/>
                </a:lnTo>
                <a:lnTo>
                  <a:pt x="546" y="186"/>
                </a:lnTo>
                <a:lnTo>
                  <a:pt x="546" y="229"/>
                </a:lnTo>
                <a:lnTo>
                  <a:pt x="534" y="282"/>
                </a:lnTo>
                <a:lnTo>
                  <a:pt x="525" y="349"/>
                </a:lnTo>
                <a:lnTo>
                  <a:pt x="525" y="370"/>
                </a:lnTo>
                <a:lnTo>
                  <a:pt x="525" y="393"/>
                </a:lnTo>
                <a:lnTo>
                  <a:pt x="513" y="491"/>
                </a:lnTo>
                <a:lnTo>
                  <a:pt x="502" y="524"/>
                </a:lnTo>
                <a:lnTo>
                  <a:pt x="502" y="535"/>
                </a:lnTo>
                <a:lnTo>
                  <a:pt x="502" y="567"/>
                </a:lnTo>
                <a:lnTo>
                  <a:pt x="490" y="600"/>
                </a:lnTo>
                <a:lnTo>
                  <a:pt x="481" y="676"/>
                </a:lnTo>
                <a:lnTo>
                  <a:pt x="393" y="666"/>
                </a:lnTo>
                <a:lnTo>
                  <a:pt x="350" y="655"/>
                </a:lnTo>
                <a:lnTo>
                  <a:pt x="315" y="655"/>
                </a:lnTo>
                <a:lnTo>
                  <a:pt x="262" y="643"/>
                </a:lnTo>
                <a:lnTo>
                  <a:pt x="175" y="632"/>
                </a:lnTo>
                <a:lnTo>
                  <a:pt x="140" y="622"/>
                </a:lnTo>
                <a:lnTo>
                  <a:pt x="108" y="622"/>
                </a:lnTo>
                <a:lnTo>
                  <a:pt x="0" y="600"/>
                </a:lnTo>
                <a:lnTo>
                  <a:pt x="9" y="524"/>
                </a:lnTo>
                <a:lnTo>
                  <a:pt x="20" y="457"/>
                </a:lnTo>
                <a:lnTo>
                  <a:pt x="32" y="404"/>
                </a:lnTo>
                <a:lnTo>
                  <a:pt x="43" y="393"/>
                </a:lnTo>
                <a:lnTo>
                  <a:pt x="53" y="294"/>
                </a:lnTo>
                <a:lnTo>
                  <a:pt x="64" y="250"/>
                </a:lnTo>
                <a:lnTo>
                  <a:pt x="64" y="218"/>
                </a:lnTo>
                <a:lnTo>
                  <a:pt x="87" y="119"/>
                </a:lnTo>
                <a:lnTo>
                  <a:pt x="108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8225786" y="2995264"/>
            <a:ext cx="257331" cy="130084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63"/>
              </a:cxn>
              <a:cxn ang="0">
                <a:pos x="22" y="63"/>
              </a:cxn>
              <a:cxn ang="0">
                <a:pos x="11" y="63"/>
              </a:cxn>
              <a:cxn ang="0">
                <a:pos x="34" y="54"/>
              </a:cxn>
              <a:cxn ang="0">
                <a:pos x="43" y="54"/>
              </a:cxn>
              <a:cxn ang="0">
                <a:pos x="43" y="42"/>
              </a:cxn>
              <a:cxn ang="0">
                <a:pos x="66" y="42"/>
              </a:cxn>
              <a:cxn ang="0">
                <a:pos x="66" y="31"/>
              </a:cxn>
              <a:cxn ang="0">
                <a:pos x="77" y="31"/>
              </a:cxn>
              <a:cxn ang="0">
                <a:pos x="110" y="20"/>
              </a:cxn>
              <a:cxn ang="0">
                <a:pos x="142" y="0"/>
              </a:cxn>
              <a:cxn ang="0">
                <a:pos x="130" y="0"/>
              </a:cxn>
              <a:cxn ang="0">
                <a:pos x="130" y="11"/>
              </a:cxn>
              <a:cxn ang="0">
                <a:pos x="121" y="20"/>
              </a:cxn>
              <a:cxn ang="0">
                <a:pos x="121" y="31"/>
              </a:cxn>
              <a:cxn ang="0">
                <a:pos x="130" y="31"/>
              </a:cxn>
              <a:cxn ang="0">
                <a:pos x="142" y="11"/>
              </a:cxn>
              <a:cxn ang="0">
                <a:pos x="153" y="11"/>
              </a:cxn>
              <a:cxn ang="0">
                <a:pos x="165" y="11"/>
              </a:cxn>
              <a:cxn ang="0">
                <a:pos x="174" y="0"/>
              </a:cxn>
              <a:cxn ang="0">
                <a:pos x="186" y="0"/>
              </a:cxn>
              <a:cxn ang="0">
                <a:pos x="174" y="0"/>
              </a:cxn>
              <a:cxn ang="0">
                <a:pos x="130" y="42"/>
              </a:cxn>
              <a:cxn ang="0">
                <a:pos x="110" y="54"/>
              </a:cxn>
              <a:cxn ang="0">
                <a:pos x="55" y="74"/>
              </a:cxn>
              <a:cxn ang="0">
                <a:pos x="22" y="85"/>
              </a:cxn>
              <a:cxn ang="0">
                <a:pos x="11" y="97"/>
              </a:cxn>
              <a:cxn ang="0">
                <a:pos x="22" y="85"/>
              </a:cxn>
              <a:cxn ang="0">
                <a:pos x="11" y="85"/>
              </a:cxn>
              <a:cxn ang="0">
                <a:pos x="11" y="97"/>
              </a:cxn>
              <a:cxn ang="0">
                <a:pos x="0" y="97"/>
              </a:cxn>
              <a:cxn ang="0">
                <a:pos x="0" y="85"/>
              </a:cxn>
              <a:cxn ang="0">
                <a:pos x="0" y="74"/>
              </a:cxn>
            </a:cxnLst>
            <a:rect l="0" t="0" r="r" b="b"/>
            <a:pathLst>
              <a:path w="187" h="98">
                <a:moveTo>
                  <a:pt x="0" y="74"/>
                </a:moveTo>
                <a:lnTo>
                  <a:pt x="0" y="63"/>
                </a:lnTo>
                <a:lnTo>
                  <a:pt x="22" y="63"/>
                </a:lnTo>
                <a:lnTo>
                  <a:pt x="11" y="63"/>
                </a:lnTo>
                <a:lnTo>
                  <a:pt x="34" y="54"/>
                </a:lnTo>
                <a:lnTo>
                  <a:pt x="43" y="54"/>
                </a:lnTo>
                <a:lnTo>
                  <a:pt x="43" y="42"/>
                </a:lnTo>
                <a:lnTo>
                  <a:pt x="66" y="42"/>
                </a:lnTo>
                <a:lnTo>
                  <a:pt x="66" y="31"/>
                </a:lnTo>
                <a:lnTo>
                  <a:pt x="77" y="31"/>
                </a:lnTo>
                <a:lnTo>
                  <a:pt x="110" y="20"/>
                </a:lnTo>
                <a:lnTo>
                  <a:pt x="142" y="0"/>
                </a:lnTo>
                <a:lnTo>
                  <a:pt x="130" y="0"/>
                </a:lnTo>
                <a:lnTo>
                  <a:pt x="130" y="11"/>
                </a:lnTo>
                <a:lnTo>
                  <a:pt x="121" y="20"/>
                </a:lnTo>
                <a:lnTo>
                  <a:pt x="121" y="31"/>
                </a:lnTo>
                <a:lnTo>
                  <a:pt x="130" y="31"/>
                </a:lnTo>
                <a:lnTo>
                  <a:pt x="142" y="11"/>
                </a:lnTo>
                <a:lnTo>
                  <a:pt x="153" y="11"/>
                </a:lnTo>
                <a:lnTo>
                  <a:pt x="165" y="11"/>
                </a:lnTo>
                <a:lnTo>
                  <a:pt x="174" y="0"/>
                </a:lnTo>
                <a:lnTo>
                  <a:pt x="186" y="0"/>
                </a:lnTo>
                <a:lnTo>
                  <a:pt x="174" y="0"/>
                </a:lnTo>
                <a:lnTo>
                  <a:pt x="130" y="42"/>
                </a:lnTo>
                <a:lnTo>
                  <a:pt x="110" y="54"/>
                </a:lnTo>
                <a:lnTo>
                  <a:pt x="55" y="74"/>
                </a:lnTo>
                <a:lnTo>
                  <a:pt x="22" y="85"/>
                </a:lnTo>
                <a:lnTo>
                  <a:pt x="11" y="97"/>
                </a:lnTo>
                <a:lnTo>
                  <a:pt x="22" y="85"/>
                </a:lnTo>
                <a:lnTo>
                  <a:pt x="11" y="85"/>
                </a:lnTo>
                <a:lnTo>
                  <a:pt x="11" y="97"/>
                </a:lnTo>
                <a:lnTo>
                  <a:pt x="0" y="97"/>
                </a:lnTo>
                <a:lnTo>
                  <a:pt x="0" y="85"/>
                </a:lnTo>
                <a:lnTo>
                  <a:pt x="0" y="7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8059278" y="3021812"/>
            <a:ext cx="181645" cy="379633"/>
          </a:xfrm>
          <a:custGeom>
            <a:avLst/>
            <a:gdLst/>
            <a:ahLst/>
            <a:cxnLst>
              <a:cxn ang="0">
                <a:pos x="22" y="22"/>
              </a:cxn>
              <a:cxn ang="0">
                <a:pos x="32" y="0"/>
              </a:cxn>
              <a:cxn ang="0">
                <a:pos x="87" y="11"/>
              </a:cxn>
              <a:cxn ang="0">
                <a:pos x="119" y="34"/>
              </a:cxn>
              <a:cxn ang="0">
                <a:pos x="119" y="55"/>
              </a:cxn>
              <a:cxn ang="0">
                <a:pos x="110" y="77"/>
              </a:cxn>
              <a:cxn ang="0">
                <a:pos x="110" y="77"/>
              </a:cxn>
              <a:cxn ang="0">
                <a:pos x="98" y="89"/>
              </a:cxn>
              <a:cxn ang="0">
                <a:pos x="110" y="98"/>
              </a:cxn>
              <a:cxn ang="0">
                <a:pos x="131" y="133"/>
              </a:cxn>
              <a:cxn ang="0">
                <a:pos x="119" y="142"/>
              </a:cxn>
              <a:cxn ang="0">
                <a:pos x="119" y="186"/>
              </a:cxn>
              <a:cxn ang="0">
                <a:pos x="110" y="209"/>
              </a:cxn>
              <a:cxn ang="0">
                <a:pos x="110" y="229"/>
              </a:cxn>
              <a:cxn ang="0">
                <a:pos x="98" y="241"/>
              </a:cxn>
              <a:cxn ang="0">
                <a:pos x="87" y="285"/>
              </a:cxn>
              <a:cxn ang="0">
                <a:pos x="66" y="285"/>
              </a:cxn>
              <a:cxn ang="0">
                <a:pos x="66" y="264"/>
              </a:cxn>
              <a:cxn ang="0">
                <a:pos x="43" y="264"/>
              </a:cxn>
              <a:cxn ang="0">
                <a:pos x="0" y="241"/>
              </a:cxn>
              <a:cxn ang="0">
                <a:pos x="0" y="220"/>
              </a:cxn>
              <a:cxn ang="0">
                <a:pos x="0" y="197"/>
              </a:cxn>
              <a:cxn ang="0">
                <a:pos x="11" y="186"/>
              </a:cxn>
              <a:cxn ang="0">
                <a:pos x="32" y="186"/>
              </a:cxn>
              <a:cxn ang="0">
                <a:pos x="32" y="165"/>
              </a:cxn>
              <a:cxn ang="0">
                <a:pos x="43" y="153"/>
              </a:cxn>
              <a:cxn ang="0">
                <a:pos x="66" y="142"/>
              </a:cxn>
              <a:cxn ang="0">
                <a:pos x="43" y="133"/>
              </a:cxn>
              <a:cxn ang="0">
                <a:pos x="32" y="121"/>
              </a:cxn>
              <a:cxn ang="0">
                <a:pos x="22" y="110"/>
              </a:cxn>
              <a:cxn ang="0">
                <a:pos x="11" y="98"/>
              </a:cxn>
              <a:cxn ang="0">
                <a:pos x="11" y="77"/>
              </a:cxn>
              <a:cxn ang="0">
                <a:pos x="11" y="55"/>
              </a:cxn>
              <a:cxn ang="0">
                <a:pos x="11" y="43"/>
              </a:cxn>
              <a:cxn ang="0">
                <a:pos x="22" y="34"/>
              </a:cxn>
            </a:cxnLst>
            <a:rect l="0" t="0" r="r" b="b"/>
            <a:pathLst>
              <a:path w="132" h="286">
                <a:moveTo>
                  <a:pt x="22" y="34"/>
                </a:moveTo>
                <a:lnTo>
                  <a:pt x="22" y="22"/>
                </a:lnTo>
                <a:lnTo>
                  <a:pt x="22" y="11"/>
                </a:lnTo>
                <a:lnTo>
                  <a:pt x="32" y="0"/>
                </a:lnTo>
                <a:lnTo>
                  <a:pt x="66" y="11"/>
                </a:lnTo>
                <a:lnTo>
                  <a:pt x="87" y="11"/>
                </a:lnTo>
                <a:lnTo>
                  <a:pt x="119" y="22"/>
                </a:lnTo>
                <a:lnTo>
                  <a:pt x="119" y="34"/>
                </a:lnTo>
                <a:lnTo>
                  <a:pt x="119" y="43"/>
                </a:lnTo>
                <a:lnTo>
                  <a:pt x="119" y="55"/>
                </a:lnTo>
                <a:lnTo>
                  <a:pt x="119" y="66"/>
                </a:lnTo>
                <a:lnTo>
                  <a:pt x="110" y="77"/>
                </a:lnTo>
                <a:lnTo>
                  <a:pt x="110" y="66"/>
                </a:lnTo>
                <a:lnTo>
                  <a:pt x="110" y="77"/>
                </a:lnTo>
                <a:lnTo>
                  <a:pt x="110" y="89"/>
                </a:lnTo>
                <a:lnTo>
                  <a:pt x="98" y="89"/>
                </a:lnTo>
                <a:lnTo>
                  <a:pt x="98" y="98"/>
                </a:lnTo>
                <a:lnTo>
                  <a:pt x="110" y="98"/>
                </a:lnTo>
                <a:lnTo>
                  <a:pt x="131" y="110"/>
                </a:lnTo>
                <a:lnTo>
                  <a:pt x="131" y="133"/>
                </a:lnTo>
                <a:lnTo>
                  <a:pt x="131" y="142"/>
                </a:lnTo>
                <a:lnTo>
                  <a:pt x="119" y="142"/>
                </a:lnTo>
                <a:lnTo>
                  <a:pt x="119" y="165"/>
                </a:lnTo>
                <a:lnTo>
                  <a:pt x="119" y="186"/>
                </a:lnTo>
                <a:lnTo>
                  <a:pt x="119" y="197"/>
                </a:lnTo>
                <a:lnTo>
                  <a:pt x="110" y="209"/>
                </a:lnTo>
                <a:lnTo>
                  <a:pt x="110" y="220"/>
                </a:lnTo>
                <a:lnTo>
                  <a:pt x="110" y="229"/>
                </a:lnTo>
                <a:lnTo>
                  <a:pt x="87" y="241"/>
                </a:lnTo>
                <a:lnTo>
                  <a:pt x="98" y="241"/>
                </a:lnTo>
                <a:lnTo>
                  <a:pt x="98" y="252"/>
                </a:lnTo>
                <a:lnTo>
                  <a:pt x="87" y="285"/>
                </a:lnTo>
                <a:lnTo>
                  <a:pt x="75" y="285"/>
                </a:lnTo>
                <a:lnTo>
                  <a:pt x="66" y="285"/>
                </a:lnTo>
                <a:lnTo>
                  <a:pt x="75" y="273"/>
                </a:lnTo>
                <a:lnTo>
                  <a:pt x="66" y="264"/>
                </a:lnTo>
                <a:lnTo>
                  <a:pt x="55" y="264"/>
                </a:lnTo>
                <a:lnTo>
                  <a:pt x="43" y="264"/>
                </a:lnTo>
                <a:lnTo>
                  <a:pt x="22" y="252"/>
                </a:lnTo>
                <a:lnTo>
                  <a:pt x="0" y="241"/>
                </a:lnTo>
                <a:lnTo>
                  <a:pt x="0" y="229"/>
                </a:lnTo>
                <a:lnTo>
                  <a:pt x="0" y="220"/>
                </a:lnTo>
                <a:lnTo>
                  <a:pt x="0" y="209"/>
                </a:lnTo>
                <a:lnTo>
                  <a:pt x="0" y="197"/>
                </a:lnTo>
                <a:lnTo>
                  <a:pt x="11" y="197"/>
                </a:lnTo>
                <a:lnTo>
                  <a:pt x="11" y="186"/>
                </a:lnTo>
                <a:lnTo>
                  <a:pt x="22" y="186"/>
                </a:lnTo>
                <a:lnTo>
                  <a:pt x="32" y="186"/>
                </a:lnTo>
                <a:lnTo>
                  <a:pt x="32" y="176"/>
                </a:lnTo>
                <a:lnTo>
                  <a:pt x="32" y="165"/>
                </a:lnTo>
                <a:lnTo>
                  <a:pt x="43" y="165"/>
                </a:lnTo>
                <a:lnTo>
                  <a:pt x="43" y="153"/>
                </a:lnTo>
                <a:lnTo>
                  <a:pt x="55" y="153"/>
                </a:lnTo>
                <a:lnTo>
                  <a:pt x="66" y="142"/>
                </a:lnTo>
                <a:lnTo>
                  <a:pt x="55" y="133"/>
                </a:lnTo>
                <a:lnTo>
                  <a:pt x="43" y="133"/>
                </a:lnTo>
                <a:lnTo>
                  <a:pt x="43" y="121"/>
                </a:lnTo>
                <a:lnTo>
                  <a:pt x="32" y="121"/>
                </a:lnTo>
                <a:lnTo>
                  <a:pt x="22" y="121"/>
                </a:lnTo>
                <a:lnTo>
                  <a:pt x="22" y="110"/>
                </a:lnTo>
                <a:lnTo>
                  <a:pt x="22" y="98"/>
                </a:lnTo>
                <a:lnTo>
                  <a:pt x="11" y="98"/>
                </a:lnTo>
                <a:lnTo>
                  <a:pt x="11" y="89"/>
                </a:lnTo>
                <a:lnTo>
                  <a:pt x="11" y="77"/>
                </a:lnTo>
                <a:lnTo>
                  <a:pt x="11" y="66"/>
                </a:lnTo>
                <a:lnTo>
                  <a:pt x="11" y="55"/>
                </a:lnTo>
                <a:lnTo>
                  <a:pt x="0" y="55"/>
                </a:lnTo>
                <a:lnTo>
                  <a:pt x="11" y="43"/>
                </a:lnTo>
                <a:lnTo>
                  <a:pt x="11" y="34"/>
                </a:lnTo>
                <a:lnTo>
                  <a:pt x="22" y="3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6827670" y="3039069"/>
            <a:ext cx="571081" cy="611926"/>
          </a:xfrm>
          <a:custGeom>
            <a:avLst/>
            <a:gdLst/>
            <a:ahLst/>
            <a:cxnLst>
              <a:cxn ang="0">
                <a:pos x="43" y="77"/>
              </a:cxn>
              <a:cxn ang="0">
                <a:pos x="96" y="66"/>
              </a:cxn>
              <a:cxn ang="0">
                <a:pos x="151" y="77"/>
              </a:cxn>
              <a:cxn ang="0">
                <a:pos x="184" y="77"/>
              </a:cxn>
              <a:cxn ang="0">
                <a:pos x="163" y="87"/>
              </a:cxn>
              <a:cxn ang="0">
                <a:pos x="195" y="87"/>
              </a:cxn>
              <a:cxn ang="0">
                <a:pos x="227" y="87"/>
              </a:cxn>
              <a:cxn ang="0">
                <a:pos x="282" y="77"/>
              </a:cxn>
              <a:cxn ang="0">
                <a:pos x="315" y="43"/>
              </a:cxn>
              <a:cxn ang="0">
                <a:pos x="393" y="0"/>
              </a:cxn>
              <a:cxn ang="0">
                <a:pos x="393" y="55"/>
              </a:cxn>
              <a:cxn ang="0">
                <a:pos x="402" y="131"/>
              </a:cxn>
              <a:cxn ang="0">
                <a:pos x="402" y="165"/>
              </a:cxn>
              <a:cxn ang="0">
                <a:pos x="402" y="186"/>
              </a:cxn>
              <a:cxn ang="0">
                <a:pos x="402" y="209"/>
              </a:cxn>
              <a:cxn ang="0">
                <a:pos x="402" y="241"/>
              </a:cxn>
              <a:cxn ang="0">
                <a:pos x="393" y="252"/>
              </a:cxn>
              <a:cxn ang="0">
                <a:pos x="393" y="262"/>
              </a:cxn>
              <a:cxn ang="0">
                <a:pos x="393" y="285"/>
              </a:cxn>
              <a:cxn ang="0">
                <a:pos x="381" y="296"/>
              </a:cxn>
              <a:cxn ang="0">
                <a:pos x="370" y="306"/>
              </a:cxn>
              <a:cxn ang="0">
                <a:pos x="358" y="328"/>
              </a:cxn>
              <a:cxn ang="0">
                <a:pos x="338" y="328"/>
              </a:cxn>
              <a:cxn ang="0">
                <a:pos x="326" y="340"/>
              </a:cxn>
              <a:cxn ang="0">
                <a:pos x="315" y="349"/>
              </a:cxn>
              <a:cxn ang="0">
                <a:pos x="315" y="372"/>
              </a:cxn>
              <a:cxn ang="0">
                <a:pos x="326" y="383"/>
              </a:cxn>
              <a:cxn ang="0">
                <a:pos x="315" y="393"/>
              </a:cxn>
              <a:cxn ang="0">
                <a:pos x="305" y="383"/>
              </a:cxn>
              <a:cxn ang="0">
                <a:pos x="282" y="393"/>
              </a:cxn>
              <a:cxn ang="0">
                <a:pos x="282" y="416"/>
              </a:cxn>
              <a:cxn ang="0">
                <a:pos x="282" y="437"/>
              </a:cxn>
              <a:cxn ang="0">
                <a:pos x="271" y="448"/>
              </a:cxn>
              <a:cxn ang="0">
                <a:pos x="262" y="460"/>
              </a:cxn>
              <a:cxn ang="0">
                <a:pos x="250" y="448"/>
              </a:cxn>
              <a:cxn ang="0">
                <a:pos x="227" y="448"/>
              </a:cxn>
              <a:cxn ang="0">
                <a:pos x="218" y="437"/>
              </a:cxn>
              <a:cxn ang="0">
                <a:pos x="207" y="427"/>
              </a:cxn>
              <a:cxn ang="0">
                <a:pos x="184" y="437"/>
              </a:cxn>
              <a:cxn ang="0">
                <a:pos x="174" y="448"/>
              </a:cxn>
              <a:cxn ang="0">
                <a:pos x="163" y="437"/>
              </a:cxn>
              <a:cxn ang="0">
                <a:pos x="151" y="448"/>
              </a:cxn>
              <a:cxn ang="0">
                <a:pos x="131" y="437"/>
              </a:cxn>
              <a:cxn ang="0">
                <a:pos x="119" y="427"/>
              </a:cxn>
              <a:cxn ang="0">
                <a:pos x="96" y="427"/>
              </a:cxn>
              <a:cxn ang="0">
                <a:pos x="87" y="416"/>
              </a:cxn>
              <a:cxn ang="0">
                <a:pos x="64" y="404"/>
              </a:cxn>
              <a:cxn ang="0">
                <a:pos x="53" y="393"/>
              </a:cxn>
              <a:cxn ang="0">
                <a:pos x="43" y="393"/>
              </a:cxn>
              <a:cxn ang="0">
                <a:pos x="32" y="372"/>
              </a:cxn>
              <a:cxn ang="0">
                <a:pos x="20" y="340"/>
              </a:cxn>
              <a:cxn ang="0">
                <a:pos x="20" y="296"/>
              </a:cxn>
              <a:cxn ang="0">
                <a:pos x="20" y="252"/>
              </a:cxn>
              <a:cxn ang="0">
                <a:pos x="9" y="218"/>
              </a:cxn>
              <a:cxn ang="0">
                <a:pos x="9" y="174"/>
              </a:cxn>
              <a:cxn ang="0">
                <a:pos x="9" y="131"/>
              </a:cxn>
              <a:cxn ang="0">
                <a:pos x="0" y="98"/>
              </a:cxn>
            </a:cxnLst>
            <a:rect l="0" t="0" r="r" b="b"/>
            <a:pathLst>
              <a:path w="415" h="461">
                <a:moveTo>
                  <a:pt x="0" y="77"/>
                </a:moveTo>
                <a:lnTo>
                  <a:pt x="43" y="77"/>
                </a:lnTo>
                <a:lnTo>
                  <a:pt x="87" y="66"/>
                </a:lnTo>
                <a:lnTo>
                  <a:pt x="96" y="66"/>
                </a:lnTo>
                <a:lnTo>
                  <a:pt x="119" y="66"/>
                </a:lnTo>
                <a:lnTo>
                  <a:pt x="151" y="77"/>
                </a:lnTo>
                <a:lnTo>
                  <a:pt x="163" y="77"/>
                </a:lnTo>
                <a:lnTo>
                  <a:pt x="184" y="77"/>
                </a:lnTo>
                <a:lnTo>
                  <a:pt x="184" y="87"/>
                </a:lnTo>
                <a:lnTo>
                  <a:pt x="163" y="87"/>
                </a:lnTo>
                <a:lnTo>
                  <a:pt x="174" y="98"/>
                </a:lnTo>
                <a:lnTo>
                  <a:pt x="195" y="87"/>
                </a:lnTo>
                <a:lnTo>
                  <a:pt x="207" y="98"/>
                </a:lnTo>
                <a:lnTo>
                  <a:pt x="227" y="87"/>
                </a:lnTo>
                <a:lnTo>
                  <a:pt x="262" y="77"/>
                </a:lnTo>
                <a:lnTo>
                  <a:pt x="282" y="77"/>
                </a:lnTo>
                <a:lnTo>
                  <a:pt x="305" y="55"/>
                </a:lnTo>
                <a:lnTo>
                  <a:pt x="315" y="43"/>
                </a:lnTo>
                <a:lnTo>
                  <a:pt x="349" y="22"/>
                </a:lnTo>
                <a:lnTo>
                  <a:pt x="393" y="0"/>
                </a:lnTo>
                <a:lnTo>
                  <a:pt x="393" y="11"/>
                </a:lnTo>
                <a:lnTo>
                  <a:pt x="393" y="55"/>
                </a:lnTo>
                <a:lnTo>
                  <a:pt x="402" y="98"/>
                </a:lnTo>
                <a:lnTo>
                  <a:pt x="402" y="131"/>
                </a:lnTo>
                <a:lnTo>
                  <a:pt x="414" y="165"/>
                </a:lnTo>
                <a:lnTo>
                  <a:pt x="402" y="165"/>
                </a:lnTo>
                <a:lnTo>
                  <a:pt x="402" y="174"/>
                </a:lnTo>
                <a:lnTo>
                  <a:pt x="402" y="186"/>
                </a:lnTo>
                <a:lnTo>
                  <a:pt x="402" y="197"/>
                </a:lnTo>
                <a:lnTo>
                  <a:pt x="402" y="209"/>
                </a:lnTo>
                <a:lnTo>
                  <a:pt x="402" y="218"/>
                </a:lnTo>
                <a:lnTo>
                  <a:pt x="402" y="241"/>
                </a:lnTo>
                <a:lnTo>
                  <a:pt x="402" y="252"/>
                </a:lnTo>
                <a:lnTo>
                  <a:pt x="393" y="252"/>
                </a:lnTo>
                <a:lnTo>
                  <a:pt x="402" y="262"/>
                </a:lnTo>
                <a:lnTo>
                  <a:pt x="393" y="262"/>
                </a:lnTo>
                <a:lnTo>
                  <a:pt x="393" y="273"/>
                </a:lnTo>
                <a:lnTo>
                  <a:pt x="393" y="285"/>
                </a:lnTo>
                <a:lnTo>
                  <a:pt x="393" y="296"/>
                </a:lnTo>
                <a:lnTo>
                  <a:pt x="381" y="296"/>
                </a:lnTo>
                <a:lnTo>
                  <a:pt x="381" y="306"/>
                </a:lnTo>
                <a:lnTo>
                  <a:pt x="370" y="306"/>
                </a:lnTo>
                <a:lnTo>
                  <a:pt x="370" y="317"/>
                </a:lnTo>
                <a:lnTo>
                  <a:pt x="358" y="328"/>
                </a:lnTo>
                <a:lnTo>
                  <a:pt x="349" y="328"/>
                </a:lnTo>
                <a:lnTo>
                  <a:pt x="338" y="328"/>
                </a:lnTo>
                <a:lnTo>
                  <a:pt x="338" y="340"/>
                </a:lnTo>
                <a:lnTo>
                  <a:pt x="326" y="340"/>
                </a:lnTo>
                <a:lnTo>
                  <a:pt x="326" y="349"/>
                </a:lnTo>
                <a:lnTo>
                  <a:pt x="315" y="349"/>
                </a:lnTo>
                <a:lnTo>
                  <a:pt x="315" y="361"/>
                </a:lnTo>
                <a:lnTo>
                  <a:pt x="315" y="372"/>
                </a:lnTo>
                <a:lnTo>
                  <a:pt x="315" y="383"/>
                </a:lnTo>
                <a:lnTo>
                  <a:pt x="326" y="383"/>
                </a:lnTo>
                <a:lnTo>
                  <a:pt x="315" y="383"/>
                </a:lnTo>
                <a:lnTo>
                  <a:pt x="315" y="393"/>
                </a:lnTo>
                <a:lnTo>
                  <a:pt x="305" y="393"/>
                </a:lnTo>
                <a:lnTo>
                  <a:pt x="305" y="383"/>
                </a:lnTo>
                <a:lnTo>
                  <a:pt x="294" y="383"/>
                </a:lnTo>
                <a:lnTo>
                  <a:pt x="282" y="393"/>
                </a:lnTo>
                <a:lnTo>
                  <a:pt x="282" y="404"/>
                </a:lnTo>
                <a:lnTo>
                  <a:pt x="282" y="416"/>
                </a:lnTo>
                <a:lnTo>
                  <a:pt x="282" y="427"/>
                </a:lnTo>
                <a:lnTo>
                  <a:pt x="282" y="437"/>
                </a:lnTo>
                <a:lnTo>
                  <a:pt x="271" y="437"/>
                </a:lnTo>
                <a:lnTo>
                  <a:pt x="271" y="448"/>
                </a:lnTo>
                <a:lnTo>
                  <a:pt x="271" y="460"/>
                </a:lnTo>
                <a:lnTo>
                  <a:pt x="262" y="460"/>
                </a:lnTo>
                <a:lnTo>
                  <a:pt x="250" y="460"/>
                </a:lnTo>
                <a:lnTo>
                  <a:pt x="250" y="448"/>
                </a:lnTo>
                <a:lnTo>
                  <a:pt x="239" y="448"/>
                </a:lnTo>
                <a:lnTo>
                  <a:pt x="227" y="448"/>
                </a:lnTo>
                <a:lnTo>
                  <a:pt x="227" y="437"/>
                </a:lnTo>
                <a:lnTo>
                  <a:pt x="218" y="437"/>
                </a:lnTo>
                <a:lnTo>
                  <a:pt x="218" y="427"/>
                </a:lnTo>
                <a:lnTo>
                  <a:pt x="207" y="427"/>
                </a:lnTo>
                <a:lnTo>
                  <a:pt x="195" y="437"/>
                </a:lnTo>
                <a:lnTo>
                  <a:pt x="184" y="437"/>
                </a:lnTo>
                <a:lnTo>
                  <a:pt x="184" y="448"/>
                </a:lnTo>
                <a:lnTo>
                  <a:pt x="174" y="448"/>
                </a:lnTo>
                <a:lnTo>
                  <a:pt x="174" y="437"/>
                </a:lnTo>
                <a:lnTo>
                  <a:pt x="163" y="437"/>
                </a:lnTo>
                <a:lnTo>
                  <a:pt x="151" y="437"/>
                </a:lnTo>
                <a:lnTo>
                  <a:pt x="151" y="448"/>
                </a:lnTo>
                <a:lnTo>
                  <a:pt x="140" y="448"/>
                </a:lnTo>
                <a:lnTo>
                  <a:pt x="131" y="437"/>
                </a:lnTo>
                <a:lnTo>
                  <a:pt x="131" y="427"/>
                </a:lnTo>
                <a:lnTo>
                  <a:pt x="119" y="427"/>
                </a:lnTo>
                <a:lnTo>
                  <a:pt x="108" y="427"/>
                </a:lnTo>
                <a:lnTo>
                  <a:pt x="96" y="427"/>
                </a:lnTo>
                <a:lnTo>
                  <a:pt x="87" y="427"/>
                </a:lnTo>
                <a:lnTo>
                  <a:pt x="87" y="416"/>
                </a:lnTo>
                <a:lnTo>
                  <a:pt x="75" y="404"/>
                </a:lnTo>
                <a:lnTo>
                  <a:pt x="64" y="404"/>
                </a:lnTo>
                <a:lnTo>
                  <a:pt x="64" y="393"/>
                </a:lnTo>
                <a:lnTo>
                  <a:pt x="53" y="393"/>
                </a:lnTo>
                <a:lnTo>
                  <a:pt x="53" y="404"/>
                </a:lnTo>
                <a:lnTo>
                  <a:pt x="43" y="393"/>
                </a:lnTo>
                <a:lnTo>
                  <a:pt x="32" y="393"/>
                </a:lnTo>
                <a:lnTo>
                  <a:pt x="32" y="372"/>
                </a:lnTo>
                <a:lnTo>
                  <a:pt x="20" y="349"/>
                </a:lnTo>
                <a:lnTo>
                  <a:pt x="20" y="340"/>
                </a:lnTo>
                <a:lnTo>
                  <a:pt x="20" y="317"/>
                </a:lnTo>
                <a:lnTo>
                  <a:pt x="20" y="296"/>
                </a:lnTo>
                <a:lnTo>
                  <a:pt x="20" y="285"/>
                </a:lnTo>
                <a:lnTo>
                  <a:pt x="20" y="252"/>
                </a:lnTo>
                <a:lnTo>
                  <a:pt x="20" y="241"/>
                </a:lnTo>
                <a:lnTo>
                  <a:pt x="9" y="218"/>
                </a:lnTo>
                <a:lnTo>
                  <a:pt x="9" y="197"/>
                </a:lnTo>
                <a:lnTo>
                  <a:pt x="9" y="174"/>
                </a:lnTo>
                <a:lnTo>
                  <a:pt x="9" y="165"/>
                </a:lnTo>
                <a:lnTo>
                  <a:pt x="9" y="131"/>
                </a:lnTo>
                <a:lnTo>
                  <a:pt x="0" y="110"/>
                </a:lnTo>
                <a:lnTo>
                  <a:pt x="0" y="98"/>
                </a:lnTo>
                <a:lnTo>
                  <a:pt x="0" y="7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5982746" y="3039069"/>
            <a:ext cx="542183" cy="913244"/>
          </a:xfrm>
          <a:custGeom>
            <a:avLst/>
            <a:gdLst/>
            <a:ahLst/>
            <a:cxnLst>
              <a:cxn ang="0">
                <a:pos x="131" y="11"/>
              </a:cxn>
              <a:cxn ang="0">
                <a:pos x="227" y="11"/>
              </a:cxn>
              <a:cxn ang="0">
                <a:pos x="282" y="11"/>
              </a:cxn>
              <a:cxn ang="0">
                <a:pos x="326" y="22"/>
              </a:cxn>
              <a:cxn ang="0">
                <a:pos x="349" y="87"/>
              </a:cxn>
              <a:cxn ang="0">
                <a:pos x="358" y="153"/>
              </a:cxn>
              <a:cxn ang="0">
                <a:pos x="370" y="217"/>
              </a:cxn>
              <a:cxn ang="0">
                <a:pos x="370" y="327"/>
              </a:cxn>
              <a:cxn ang="0">
                <a:pos x="381" y="391"/>
              </a:cxn>
              <a:cxn ang="0">
                <a:pos x="381" y="403"/>
              </a:cxn>
              <a:cxn ang="0">
                <a:pos x="370" y="425"/>
              </a:cxn>
              <a:cxn ang="0">
                <a:pos x="381" y="446"/>
              </a:cxn>
              <a:cxn ang="0">
                <a:pos x="381" y="478"/>
              </a:cxn>
              <a:cxn ang="0">
                <a:pos x="381" y="490"/>
              </a:cxn>
              <a:cxn ang="0">
                <a:pos x="358" y="512"/>
              </a:cxn>
              <a:cxn ang="0">
                <a:pos x="358" y="522"/>
              </a:cxn>
              <a:cxn ang="0">
                <a:pos x="349" y="545"/>
              </a:cxn>
              <a:cxn ang="0">
                <a:pos x="349" y="565"/>
              </a:cxn>
              <a:cxn ang="0">
                <a:pos x="337" y="577"/>
              </a:cxn>
              <a:cxn ang="0">
                <a:pos x="337" y="599"/>
              </a:cxn>
              <a:cxn ang="0">
                <a:pos x="337" y="620"/>
              </a:cxn>
              <a:cxn ang="0">
                <a:pos x="305" y="632"/>
              </a:cxn>
              <a:cxn ang="0">
                <a:pos x="315" y="664"/>
              </a:cxn>
              <a:cxn ang="0">
                <a:pos x="282" y="664"/>
              </a:cxn>
              <a:cxn ang="0">
                <a:pos x="250" y="664"/>
              </a:cxn>
              <a:cxn ang="0">
                <a:pos x="239" y="687"/>
              </a:cxn>
              <a:cxn ang="0">
                <a:pos x="227" y="687"/>
              </a:cxn>
              <a:cxn ang="0">
                <a:pos x="206" y="652"/>
              </a:cxn>
              <a:cxn ang="0">
                <a:pos x="218" y="632"/>
              </a:cxn>
              <a:cxn ang="0">
                <a:pos x="206" y="609"/>
              </a:cxn>
              <a:cxn ang="0">
                <a:pos x="184" y="599"/>
              </a:cxn>
              <a:cxn ang="0">
                <a:pos x="151" y="577"/>
              </a:cxn>
              <a:cxn ang="0">
                <a:pos x="140" y="565"/>
              </a:cxn>
              <a:cxn ang="0">
                <a:pos x="131" y="545"/>
              </a:cxn>
              <a:cxn ang="0">
                <a:pos x="119" y="522"/>
              </a:cxn>
              <a:cxn ang="0">
                <a:pos x="131" y="490"/>
              </a:cxn>
              <a:cxn ang="0">
                <a:pos x="140" y="469"/>
              </a:cxn>
              <a:cxn ang="0">
                <a:pos x="108" y="446"/>
              </a:cxn>
              <a:cxn ang="0">
                <a:pos x="75" y="446"/>
              </a:cxn>
              <a:cxn ang="0">
                <a:pos x="75" y="425"/>
              </a:cxn>
              <a:cxn ang="0">
                <a:pos x="53" y="403"/>
              </a:cxn>
              <a:cxn ang="0">
                <a:pos x="32" y="382"/>
              </a:cxn>
              <a:cxn ang="0">
                <a:pos x="9" y="348"/>
              </a:cxn>
              <a:cxn ang="0">
                <a:pos x="0" y="316"/>
              </a:cxn>
              <a:cxn ang="0">
                <a:pos x="0" y="283"/>
              </a:cxn>
              <a:cxn ang="0">
                <a:pos x="9" y="261"/>
              </a:cxn>
              <a:cxn ang="0">
                <a:pos x="32" y="251"/>
              </a:cxn>
              <a:cxn ang="0">
                <a:pos x="43" y="217"/>
              </a:cxn>
              <a:cxn ang="0">
                <a:pos x="43" y="185"/>
              </a:cxn>
              <a:cxn ang="0">
                <a:pos x="32" y="164"/>
              </a:cxn>
              <a:cxn ang="0">
                <a:pos x="53" y="153"/>
              </a:cxn>
              <a:cxn ang="0">
                <a:pos x="87" y="141"/>
              </a:cxn>
              <a:cxn ang="0">
                <a:pos x="96" y="109"/>
              </a:cxn>
              <a:cxn ang="0">
                <a:pos x="119" y="87"/>
              </a:cxn>
              <a:cxn ang="0">
                <a:pos x="108" y="66"/>
              </a:cxn>
              <a:cxn ang="0">
                <a:pos x="87" y="43"/>
              </a:cxn>
              <a:cxn ang="0">
                <a:pos x="75" y="22"/>
              </a:cxn>
            </a:cxnLst>
            <a:rect l="0" t="0" r="r" b="b"/>
            <a:pathLst>
              <a:path w="394" h="688">
                <a:moveTo>
                  <a:pt x="64" y="22"/>
                </a:moveTo>
                <a:lnTo>
                  <a:pt x="87" y="22"/>
                </a:lnTo>
                <a:lnTo>
                  <a:pt x="131" y="11"/>
                </a:lnTo>
                <a:lnTo>
                  <a:pt x="140" y="11"/>
                </a:lnTo>
                <a:lnTo>
                  <a:pt x="184" y="11"/>
                </a:lnTo>
                <a:lnTo>
                  <a:pt x="227" y="11"/>
                </a:lnTo>
                <a:lnTo>
                  <a:pt x="239" y="11"/>
                </a:lnTo>
                <a:lnTo>
                  <a:pt x="250" y="11"/>
                </a:lnTo>
                <a:lnTo>
                  <a:pt x="282" y="11"/>
                </a:lnTo>
                <a:lnTo>
                  <a:pt x="294" y="11"/>
                </a:lnTo>
                <a:lnTo>
                  <a:pt x="326" y="0"/>
                </a:lnTo>
                <a:lnTo>
                  <a:pt x="326" y="22"/>
                </a:lnTo>
                <a:lnTo>
                  <a:pt x="337" y="43"/>
                </a:lnTo>
                <a:lnTo>
                  <a:pt x="349" y="54"/>
                </a:lnTo>
                <a:lnTo>
                  <a:pt x="349" y="87"/>
                </a:lnTo>
                <a:lnTo>
                  <a:pt x="358" y="98"/>
                </a:lnTo>
                <a:lnTo>
                  <a:pt x="358" y="130"/>
                </a:lnTo>
                <a:lnTo>
                  <a:pt x="358" y="153"/>
                </a:lnTo>
                <a:lnTo>
                  <a:pt x="358" y="164"/>
                </a:lnTo>
                <a:lnTo>
                  <a:pt x="370" y="185"/>
                </a:lnTo>
                <a:lnTo>
                  <a:pt x="370" y="217"/>
                </a:lnTo>
                <a:lnTo>
                  <a:pt x="370" y="251"/>
                </a:lnTo>
                <a:lnTo>
                  <a:pt x="370" y="283"/>
                </a:lnTo>
                <a:lnTo>
                  <a:pt x="370" y="327"/>
                </a:lnTo>
                <a:lnTo>
                  <a:pt x="381" y="359"/>
                </a:lnTo>
                <a:lnTo>
                  <a:pt x="381" y="370"/>
                </a:lnTo>
                <a:lnTo>
                  <a:pt x="381" y="391"/>
                </a:lnTo>
                <a:lnTo>
                  <a:pt x="370" y="391"/>
                </a:lnTo>
                <a:lnTo>
                  <a:pt x="370" y="403"/>
                </a:lnTo>
                <a:lnTo>
                  <a:pt x="381" y="403"/>
                </a:lnTo>
                <a:lnTo>
                  <a:pt x="370" y="403"/>
                </a:lnTo>
                <a:lnTo>
                  <a:pt x="370" y="414"/>
                </a:lnTo>
                <a:lnTo>
                  <a:pt x="370" y="425"/>
                </a:lnTo>
                <a:lnTo>
                  <a:pt x="381" y="425"/>
                </a:lnTo>
                <a:lnTo>
                  <a:pt x="381" y="435"/>
                </a:lnTo>
                <a:lnTo>
                  <a:pt x="381" y="446"/>
                </a:lnTo>
                <a:lnTo>
                  <a:pt x="393" y="458"/>
                </a:lnTo>
                <a:lnTo>
                  <a:pt x="381" y="469"/>
                </a:lnTo>
                <a:lnTo>
                  <a:pt x="381" y="478"/>
                </a:lnTo>
                <a:lnTo>
                  <a:pt x="370" y="478"/>
                </a:lnTo>
                <a:lnTo>
                  <a:pt x="370" y="490"/>
                </a:lnTo>
                <a:lnTo>
                  <a:pt x="381" y="490"/>
                </a:lnTo>
                <a:lnTo>
                  <a:pt x="370" y="490"/>
                </a:lnTo>
                <a:lnTo>
                  <a:pt x="370" y="501"/>
                </a:lnTo>
                <a:lnTo>
                  <a:pt x="358" y="512"/>
                </a:lnTo>
                <a:lnTo>
                  <a:pt x="358" y="522"/>
                </a:lnTo>
                <a:lnTo>
                  <a:pt x="358" y="512"/>
                </a:lnTo>
                <a:lnTo>
                  <a:pt x="358" y="522"/>
                </a:lnTo>
                <a:lnTo>
                  <a:pt x="349" y="522"/>
                </a:lnTo>
                <a:lnTo>
                  <a:pt x="349" y="533"/>
                </a:lnTo>
                <a:lnTo>
                  <a:pt x="349" y="545"/>
                </a:lnTo>
                <a:lnTo>
                  <a:pt x="337" y="556"/>
                </a:lnTo>
                <a:lnTo>
                  <a:pt x="349" y="556"/>
                </a:lnTo>
                <a:lnTo>
                  <a:pt x="349" y="565"/>
                </a:lnTo>
                <a:lnTo>
                  <a:pt x="337" y="565"/>
                </a:lnTo>
                <a:lnTo>
                  <a:pt x="349" y="577"/>
                </a:lnTo>
                <a:lnTo>
                  <a:pt x="337" y="577"/>
                </a:lnTo>
                <a:lnTo>
                  <a:pt x="349" y="577"/>
                </a:lnTo>
                <a:lnTo>
                  <a:pt x="337" y="588"/>
                </a:lnTo>
                <a:lnTo>
                  <a:pt x="337" y="599"/>
                </a:lnTo>
                <a:lnTo>
                  <a:pt x="337" y="609"/>
                </a:lnTo>
                <a:lnTo>
                  <a:pt x="349" y="609"/>
                </a:lnTo>
                <a:lnTo>
                  <a:pt x="337" y="620"/>
                </a:lnTo>
                <a:lnTo>
                  <a:pt x="326" y="620"/>
                </a:lnTo>
                <a:lnTo>
                  <a:pt x="315" y="632"/>
                </a:lnTo>
                <a:lnTo>
                  <a:pt x="305" y="632"/>
                </a:lnTo>
                <a:lnTo>
                  <a:pt x="305" y="643"/>
                </a:lnTo>
                <a:lnTo>
                  <a:pt x="305" y="652"/>
                </a:lnTo>
                <a:lnTo>
                  <a:pt x="315" y="664"/>
                </a:lnTo>
                <a:lnTo>
                  <a:pt x="305" y="675"/>
                </a:lnTo>
                <a:lnTo>
                  <a:pt x="294" y="664"/>
                </a:lnTo>
                <a:lnTo>
                  <a:pt x="282" y="664"/>
                </a:lnTo>
                <a:lnTo>
                  <a:pt x="271" y="652"/>
                </a:lnTo>
                <a:lnTo>
                  <a:pt x="262" y="652"/>
                </a:lnTo>
                <a:lnTo>
                  <a:pt x="250" y="664"/>
                </a:lnTo>
                <a:lnTo>
                  <a:pt x="250" y="675"/>
                </a:lnTo>
                <a:lnTo>
                  <a:pt x="239" y="675"/>
                </a:lnTo>
                <a:lnTo>
                  <a:pt x="239" y="687"/>
                </a:lnTo>
                <a:lnTo>
                  <a:pt x="239" y="675"/>
                </a:lnTo>
                <a:lnTo>
                  <a:pt x="227" y="675"/>
                </a:lnTo>
                <a:lnTo>
                  <a:pt x="227" y="687"/>
                </a:lnTo>
                <a:lnTo>
                  <a:pt x="218" y="675"/>
                </a:lnTo>
                <a:lnTo>
                  <a:pt x="218" y="664"/>
                </a:lnTo>
                <a:lnTo>
                  <a:pt x="206" y="652"/>
                </a:lnTo>
                <a:lnTo>
                  <a:pt x="206" y="643"/>
                </a:lnTo>
                <a:lnTo>
                  <a:pt x="218" y="643"/>
                </a:lnTo>
                <a:lnTo>
                  <a:pt x="218" y="632"/>
                </a:lnTo>
                <a:lnTo>
                  <a:pt x="206" y="632"/>
                </a:lnTo>
                <a:lnTo>
                  <a:pt x="206" y="620"/>
                </a:lnTo>
                <a:lnTo>
                  <a:pt x="206" y="609"/>
                </a:lnTo>
                <a:lnTo>
                  <a:pt x="206" y="599"/>
                </a:lnTo>
                <a:lnTo>
                  <a:pt x="195" y="599"/>
                </a:lnTo>
                <a:lnTo>
                  <a:pt x="184" y="599"/>
                </a:lnTo>
                <a:lnTo>
                  <a:pt x="184" y="588"/>
                </a:lnTo>
                <a:lnTo>
                  <a:pt x="163" y="577"/>
                </a:lnTo>
                <a:lnTo>
                  <a:pt x="151" y="577"/>
                </a:lnTo>
                <a:lnTo>
                  <a:pt x="163" y="565"/>
                </a:lnTo>
                <a:lnTo>
                  <a:pt x="151" y="565"/>
                </a:lnTo>
                <a:lnTo>
                  <a:pt x="140" y="565"/>
                </a:lnTo>
                <a:lnTo>
                  <a:pt x="140" y="556"/>
                </a:lnTo>
                <a:lnTo>
                  <a:pt x="131" y="556"/>
                </a:lnTo>
                <a:lnTo>
                  <a:pt x="131" y="545"/>
                </a:lnTo>
                <a:lnTo>
                  <a:pt x="119" y="545"/>
                </a:lnTo>
                <a:lnTo>
                  <a:pt x="119" y="533"/>
                </a:lnTo>
                <a:lnTo>
                  <a:pt x="119" y="522"/>
                </a:lnTo>
                <a:lnTo>
                  <a:pt x="119" y="512"/>
                </a:lnTo>
                <a:lnTo>
                  <a:pt x="131" y="501"/>
                </a:lnTo>
                <a:lnTo>
                  <a:pt x="131" y="490"/>
                </a:lnTo>
                <a:lnTo>
                  <a:pt x="131" y="478"/>
                </a:lnTo>
                <a:lnTo>
                  <a:pt x="131" y="469"/>
                </a:lnTo>
                <a:lnTo>
                  <a:pt x="140" y="469"/>
                </a:lnTo>
                <a:lnTo>
                  <a:pt x="131" y="458"/>
                </a:lnTo>
                <a:lnTo>
                  <a:pt x="119" y="458"/>
                </a:lnTo>
                <a:lnTo>
                  <a:pt x="108" y="446"/>
                </a:lnTo>
                <a:lnTo>
                  <a:pt x="96" y="458"/>
                </a:lnTo>
                <a:lnTo>
                  <a:pt x="87" y="458"/>
                </a:lnTo>
                <a:lnTo>
                  <a:pt x="75" y="446"/>
                </a:lnTo>
                <a:lnTo>
                  <a:pt x="75" y="435"/>
                </a:lnTo>
                <a:lnTo>
                  <a:pt x="87" y="435"/>
                </a:lnTo>
                <a:lnTo>
                  <a:pt x="75" y="425"/>
                </a:lnTo>
                <a:lnTo>
                  <a:pt x="75" y="414"/>
                </a:lnTo>
                <a:lnTo>
                  <a:pt x="64" y="403"/>
                </a:lnTo>
                <a:lnTo>
                  <a:pt x="53" y="403"/>
                </a:lnTo>
                <a:lnTo>
                  <a:pt x="43" y="391"/>
                </a:lnTo>
                <a:lnTo>
                  <a:pt x="43" y="382"/>
                </a:lnTo>
                <a:lnTo>
                  <a:pt x="32" y="382"/>
                </a:lnTo>
                <a:lnTo>
                  <a:pt x="20" y="370"/>
                </a:lnTo>
                <a:lnTo>
                  <a:pt x="9" y="359"/>
                </a:lnTo>
                <a:lnTo>
                  <a:pt x="9" y="348"/>
                </a:lnTo>
                <a:lnTo>
                  <a:pt x="9" y="338"/>
                </a:lnTo>
                <a:lnTo>
                  <a:pt x="0" y="327"/>
                </a:lnTo>
                <a:lnTo>
                  <a:pt x="0" y="316"/>
                </a:lnTo>
                <a:lnTo>
                  <a:pt x="0" y="304"/>
                </a:lnTo>
                <a:lnTo>
                  <a:pt x="0" y="295"/>
                </a:lnTo>
                <a:lnTo>
                  <a:pt x="0" y="283"/>
                </a:lnTo>
                <a:lnTo>
                  <a:pt x="9" y="283"/>
                </a:lnTo>
                <a:lnTo>
                  <a:pt x="9" y="272"/>
                </a:lnTo>
                <a:lnTo>
                  <a:pt x="9" y="261"/>
                </a:lnTo>
                <a:lnTo>
                  <a:pt x="9" y="251"/>
                </a:lnTo>
                <a:lnTo>
                  <a:pt x="20" y="251"/>
                </a:lnTo>
                <a:lnTo>
                  <a:pt x="32" y="251"/>
                </a:lnTo>
                <a:lnTo>
                  <a:pt x="32" y="240"/>
                </a:lnTo>
                <a:lnTo>
                  <a:pt x="32" y="229"/>
                </a:lnTo>
                <a:lnTo>
                  <a:pt x="43" y="217"/>
                </a:lnTo>
                <a:lnTo>
                  <a:pt x="43" y="208"/>
                </a:lnTo>
                <a:lnTo>
                  <a:pt x="43" y="196"/>
                </a:lnTo>
                <a:lnTo>
                  <a:pt x="43" y="185"/>
                </a:lnTo>
                <a:lnTo>
                  <a:pt x="32" y="185"/>
                </a:lnTo>
                <a:lnTo>
                  <a:pt x="32" y="174"/>
                </a:lnTo>
                <a:lnTo>
                  <a:pt x="32" y="164"/>
                </a:lnTo>
                <a:lnTo>
                  <a:pt x="32" y="153"/>
                </a:lnTo>
                <a:lnTo>
                  <a:pt x="43" y="153"/>
                </a:lnTo>
                <a:lnTo>
                  <a:pt x="53" y="153"/>
                </a:lnTo>
                <a:lnTo>
                  <a:pt x="64" y="153"/>
                </a:lnTo>
                <a:lnTo>
                  <a:pt x="75" y="141"/>
                </a:lnTo>
                <a:lnTo>
                  <a:pt x="87" y="141"/>
                </a:lnTo>
                <a:lnTo>
                  <a:pt x="96" y="130"/>
                </a:lnTo>
                <a:lnTo>
                  <a:pt x="96" y="121"/>
                </a:lnTo>
                <a:lnTo>
                  <a:pt x="96" y="109"/>
                </a:lnTo>
                <a:lnTo>
                  <a:pt x="108" y="109"/>
                </a:lnTo>
                <a:lnTo>
                  <a:pt x="108" y="98"/>
                </a:lnTo>
                <a:lnTo>
                  <a:pt x="119" y="87"/>
                </a:lnTo>
                <a:lnTo>
                  <a:pt x="119" y="77"/>
                </a:lnTo>
                <a:lnTo>
                  <a:pt x="119" y="66"/>
                </a:lnTo>
                <a:lnTo>
                  <a:pt x="108" y="66"/>
                </a:lnTo>
                <a:lnTo>
                  <a:pt x="108" y="54"/>
                </a:lnTo>
                <a:lnTo>
                  <a:pt x="96" y="54"/>
                </a:lnTo>
                <a:lnTo>
                  <a:pt x="87" y="43"/>
                </a:lnTo>
                <a:lnTo>
                  <a:pt x="87" y="32"/>
                </a:lnTo>
                <a:lnTo>
                  <a:pt x="75" y="32"/>
                </a:lnTo>
                <a:lnTo>
                  <a:pt x="75" y="22"/>
                </a:lnTo>
                <a:lnTo>
                  <a:pt x="64" y="2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6449244" y="3139950"/>
            <a:ext cx="425214" cy="670331"/>
          </a:xfrm>
          <a:custGeom>
            <a:avLst/>
            <a:gdLst/>
            <a:ahLst/>
            <a:cxnLst>
              <a:cxn ang="0">
                <a:pos x="109" y="9"/>
              </a:cxn>
              <a:cxn ang="0">
                <a:pos x="153" y="9"/>
              </a:cxn>
              <a:cxn ang="0">
                <a:pos x="197" y="0"/>
              </a:cxn>
              <a:cxn ang="0">
                <a:pos x="241" y="0"/>
              </a:cxn>
              <a:cxn ang="0">
                <a:pos x="275" y="21"/>
              </a:cxn>
              <a:cxn ang="0">
                <a:pos x="285" y="53"/>
              </a:cxn>
              <a:cxn ang="0">
                <a:pos x="285" y="97"/>
              </a:cxn>
              <a:cxn ang="0">
                <a:pos x="285" y="141"/>
              </a:cxn>
              <a:cxn ang="0">
                <a:pos x="296" y="175"/>
              </a:cxn>
              <a:cxn ang="0">
                <a:pos x="296" y="219"/>
              </a:cxn>
              <a:cxn ang="0">
                <a:pos x="296" y="263"/>
              </a:cxn>
              <a:cxn ang="0">
                <a:pos x="308" y="295"/>
              </a:cxn>
              <a:cxn ang="0">
                <a:pos x="296" y="328"/>
              </a:cxn>
              <a:cxn ang="0">
                <a:pos x="308" y="339"/>
              </a:cxn>
              <a:cxn ang="0">
                <a:pos x="296" y="351"/>
              </a:cxn>
              <a:cxn ang="0">
                <a:pos x="308" y="360"/>
              </a:cxn>
              <a:cxn ang="0">
                <a:pos x="285" y="360"/>
              </a:cxn>
              <a:cxn ang="0">
                <a:pos x="275" y="372"/>
              </a:cxn>
              <a:cxn ang="0">
                <a:pos x="252" y="372"/>
              </a:cxn>
              <a:cxn ang="0">
                <a:pos x="241" y="404"/>
              </a:cxn>
              <a:cxn ang="0">
                <a:pos x="231" y="427"/>
              </a:cxn>
              <a:cxn ang="0">
                <a:pos x="220" y="439"/>
              </a:cxn>
              <a:cxn ang="0">
                <a:pos x="208" y="460"/>
              </a:cxn>
              <a:cxn ang="0">
                <a:pos x="187" y="471"/>
              </a:cxn>
              <a:cxn ang="0">
                <a:pos x="176" y="448"/>
              </a:cxn>
              <a:cxn ang="0">
                <a:pos x="164" y="460"/>
              </a:cxn>
              <a:cxn ang="0">
                <a:pos x="164" y="460"/>
              </a:cxn>
              <a:cxn ang="0">
                <a:pos x="153" y="471"/>
              </a:cxn>
              <a:cxn ang="0">
                <a:pos x="143" y="483"/>
              </a:cxn>
              <a:cxn ang="0">
                <a:pos x="143" y="483"/>
              </a:cxn>
              <a:cxn ang="0">
                <a:pos x="120" y="471"/>
              </a:cxn>
              <a:cxn ang="0">
                <a:pos x="109" y="483"/>
              </a:cxn>
              <a:cxn ang="0">
                <a:pos x="99" y="504"/>
              </a:cxn>
              <a:cxn ang="0">
                <a:pos x="76" y="492"/>
              </a:cxn>
              <a:cxn ang="0">
                <a:pos x="55" y="492"/>
              </a:cxn>
              <a:cxn ang="0">
                <a:pos x="44" y="492"/>
              </a:cxn>
              <a:cxn ang="0">
                <a:pos x="44" y="492"/>
              </a:cxn>
              <a:cxn ang="0">
                <a:pos x="44" y="492"/>
              </a:cxn>
              <a:cxn ang="0">
                <a:pos x="21" y="492"/>
              </a:cxn>
              <a:cxn ang="0">
                <a:pos x="11" y="504"/>
              </a:cxn>
              <a:cxn ang="0">
                <a:pos x="11" y="504"/>
              </a:cxn>
              <a:cxn ang="0">
                <a:pos x="11" y="492"/>
              </a:cxn>
              <a:cxn ang="0">
                <a:pos x="0" y="483"/>
              </a:cxn>
              <a:cxn ang="0">
                <a:pos x="11" y="460"/>
              </a:cxn>
              <a:cxn ang="0">
                <a:pos x="21" y="448"/>
              </a:cxn>
              <a:cxn ang="0">
                <a:pos x="21" y="448"/>
              </a:cxn>
              <a:cxn ang="0">
                <a:pos x="32" y="427"/>
              </a:cxn>
              <a:cxn ang="0">
                <a:pos x="44" y="416"/>
              </a:cxn>
              <a:cxn ang="0">
                <a:pos x="32" y="404"/>
              </a:cxn>
              <a:cxn ang="0">
                <a:pos x="44" y="395"/>
              </a:cxn>
              <a:cxn ang="0">
                <a:pos x="44" y="372"/>
              </a:cxn>
              <a:cxn ang="0">
                <a:pos x="44" y="351"/>
              </a:cxn>
              <a:cxn ang="0">
                <a:pos x="32" y="339"/>
              </a:cxn>
              <a:cxn ang="0">
                <a:pos x="44" y="328"/>
              </a:cxn>
              <a:cxn ang="0">
                <a:pos x="32" y="316"/>
              </a:cxn>
              <a:cxn ang="0">
                <a:pos x="44" y="295"/>
              </a:cxn>
              <a:cxn ang="0">
                <a:pos x="32" y="252"/>
              </a:cxn>
              <a:cxn ang="0">
                <a:pos x="32" y="175"/>
              </a:cxn>
              <a:cxn ang="0">
                <a:pos x="32" y="108"/>
              </a:cxn>
              <a:cxn ang="0">
                <a:pos x="21" y="76"/>
              </a:cxn>
              <a:cxn ang="0">
                <a:pos x="21" y="21"/>
              </a:cxn>
              <a:cxn ang="0">
                <a:pos x="32" y="32"/>
              </a:cxn>
              <a:cxn ang="0">
                <a:pos x="76" y="21"/>
              </a:cxn>
            </a:cxnLst>
            <a:rect l="0" t="0" r="r" b="b"/>
            <a:pathLst>
              <a:path w="309" h="505">
                <a:moveTo>
                  <a:pt x="88" y="9"/>
                </a:moveTo>
                <a:lnTo>
                  <a:pt x="109" y="9"/>
                </a:lnTo>
                <a:lnTo>
                  <a:pt x="143" y="9"/>
                </a:lnTo>
                <a:lnTo>
                  <a:pt x="153" y="9"/>
                </a:lnTo>
                <a:lnTo>
                  <a:pt x="187" y="0"/>
                </a:lnTo>
                <a:lnTo>
                  <a:pt x="197" y="0"/>
                </a:lnTo>
                <a:lnTo>
                  <a:pt x="231" y="0"/>
                </a:lnTo>
                <a:lnTo>
                  <a:pt x="241" y="0"/>
                </a:lnTo>
                <a:lnTo>
                  <a:pt x="275" y="0"/>
                </a:lnTo>
                <a:lnTo>
                  <a:pt x="275" y="21"/>
                </a:lnTo>
                <a:lnTo>
                  <a:pt x="275" y="32"/>
                </a:lnTo>
                <a:lnTo>
                  <a:pt x="285" y="53"/>
                </a:lnTo>
                <a:lnTo>
                  <a:pt x="285" y="87"/>
                </a:lnTo>
                <a:lnTo>
                  <a:pt x="285" y="97"/>
                </a:lnTo>
                <a:lnTo>
                  <a:pt x="285" y="120"/>
                </a:lnTo>
                <a:lnTo>
                  <a:pt x="285" y="141"/>
                </a:lnTo>
                <a:lnTo>
                  <a:pt x="296" y="164"/>
                </a:lnTo>
                <a:lnTo>
                  <a:pt x="296" y="175"/>
                </a:lnTo>
                <a:lnTo>
                  <a:pt x="296" y="208"/>
                </a:lnTo>
                <a:lnTo>
                  <a:pt x="296" y="219"/>
                </a:lnTo>
                <a:lnTo>
                  <a:pt x="296" y="240"/>
                </a:lnTo>
                <a:lnTo>
                  <a:pt x="296" y="263"/>
                </a:lnTo>
                <a:lnTo>
                  <a:pt x="296" y="273"/>
                </a:lnTo>
                <a:lnTo>
                  <a:pt x="308" y="295"/>
                </a:lnTo>
                <a:lnTo>
                  <a:pt x="308" y="316"/>
                </a:lnTo>
                <a:lnTo>
                  <a:pt x="296" y="328"/>
                </a:lnTo>
                <a:lnTo>
                  <a:pt x="308" y="328"/>
                </a:lnTo>
                <a:lnTo>
                  <a:pt x="308" y="339"/>
                </a:lnTo>
                <a:lnTo>
                  <a:pt x="296" y="339"/>
                </a:lnTo>
                <a:lnTo>
                  <a:pt x="296" y="351"/>
                </a:lnTo>
                <a:lnTo>
                  <a:pt x="308" y="351"/>
                </a:lnTo>
                <a:lnTo>
                  <a:pt x="308" y="360"/>
                </a:lnTo>
                <a:lnTo>
                  <a:pt x="296" y="360"/>
                </a:lnTo>
                <a:lnTo>
                  <a:pt x="285" y="360"/>
                </a:lnTo>
                <a:lnTo>
                  <a:pt x="285" y="372"/>
                </a:lnTo>
                <a:lnTo>
                  <a:pt x="275" y="372"/>
                </a:lnTo>
                <a:lnTo>
                  <a:pt x="264" y="372"/>
                </a:lnTo>
                <a:lnTo>
                  <a:pt x="252" y="372"/>
                </a:lnTo>
                <a:lnTo>
                  <a:pt x="252" y="395"/>
                </a:lnTo>
                <a:lnTo>
                  <a:pt x="241" y="404"/>
                </a:lnTo>
                <a:lnTo>
                  <a:pt x="231" y="416"/>
                </a:lnTo>
                <a:lnTo>
                  <a:pt x="231" y="427"/>
                </a:lnTo>
                <a:lnTo>
                  <a:pt x="220" y="427"/>
                </a:lnTo>
                <a:lnTo>
                  <a:pt x="220" y="439"/>
                </a:lnTo>
                <a:lnTo>
                  <a:pt x="208" y="448"/>
                </a:lnTo>
                <a:lnTo>
                  <a:pt x="208" y="460"/>
                </a:lnTo>
                <a:lnTo>
                  <a:pt x="197" y="471"/>
                </a:lnTo>
                <a:lnTo>
                  <a:pt x="187" y="471"/>
                </a:lnTo>
                <a:lnTo>
                  <a:pt x="176" y="460"/>
                </a:lnTo>
                <a:lnTo>
                  <a:pt x="176" y="448"/>
                </a:lnTo>
                <a:lnTo>
                  <a:pt x="164" y="448"/>
                </a:lnTo>
                <a:lnTo>
                  <a:pt x="164" y="460"/>
                </a:lnTo>
                <a:lnTo>
                  <a:pt x="153" y="460"/>
                </a:lnTo>
                <a:lnTo>
                  <a:pt x="164" y="460"/>
                </a:lnTo>
                <a:lnTo>
                  <a:pt x="153" y="460"/>
                </a:lnTo>
                <a:lnTo>
                  <a:pt x="153" y="471"/>
                </a:lnTo>
                <a:lnTo>
                  <a:pt x="153" y="483"/>
                </a:lnTo>
                <a:lnTo>
                  <a:pt x="143" y="483"/>
                </a:lnTo>
                <a:lnTo>
                  <a:pt x="143" y="492"/>
                </a:lnTo>
                <a:lnTo>
                  <a:pt x="143" y="483"/>
                </a:lnTo>
                <a:lnTo>
                  <a:pt x="132" y="483"/>
                </a:lnTo>
                <a:lnTo>
                  <a:pt x="120" y="471"/>
                </a:lnTo>
                <a:lnTo>
                  <a:pt x="120" y="483"/>
                </a:lnTo>
                <a:lnTo>
                  <a:pt x="109" y="483"/>
                </a:lnTo>
                <a:lnTo>
                  <a:pt x="99" y="483"/>
                </a:lnTo>
                <a:lnTo>
                  <a:pt x="99" y="504"/>
                </a:lnTo>
                <a:lnTo>
                  <a:pt x="88" y="492"/>
                </a:lnTo>
                <a:lnTo>
                  <a:pt x="76" y="492"/>
                </a:lnTo>
                <a:lnTo>
                  <a:pt x="65" y="483"/>
                </a:lnTo>
                <a:lnTo>
                  <a:pt x="55" y="492"/>
                </a:lnTo>
                <a:lnTo>
                  <a:pt x="44" y="483"/>
                </a:lnTo>
                <a:lnTo>
                  <a:pt x="44" y="492"/>
                </a:lnTo>
                <a:lnTo>
                  <a:pt x="55" y="492"/>
                </a:lnTo>
                <a:lnTo>
                  <a:pt x="44" y="492"/>
                </a:lnTo>
                <a:lnTo>
                  <a:pt x="44" y="504"/>
                </a:lnTo>
                <a:lnTo>
                  <a:pt x="44" y="492"/>
                </a:lnTo>
                <a:lnTo>
                  <a:pt x="32" y="492"/>
                </a:lnTo>
                <a:lnTo>
                  <a:pt x="21" y="492"/>
                </a:lnTo>
                <a:lnTo>
                  <a:pt x="21" y="504"/>
                </a:lnTo>
                <a:lnTo>
                  <a:pt x="11" y="504"/>
                </a:lnTo>
                <a:lnTo>
                  <a:pt x="0" y="504"/>
                </a:lnTo>
                <a:lnTo>
                  <a:pt x="11" y="504"/>
                </a:lnTo>
                <a:lnTo>
                  <a:pt x="0" y="492"/>
                </a:lnTo>
                <a:lnTo>
                  <a:pt x="11" y="492"/>
                </a:lnTo>
                <a:lnTo>
                  <a:pt x="11" y="483"/>
                </a:lnTo>
                <a:lnTo>
                  <a:pt x="0" y="483"/>
                </a:lnTo>
                <a:lnTo>
                  <a:pt x="11" y="471"/>
                </a:lnTo>
                <a:lnTo>
                  <a:pt x="11" y="460"/>
                </a:lnTo>
                <a:lnTo>
                  <a:pt x="11" y="448"/>
                </a:lnTo>
                <a:lnTo>
                  <a:pt x="21" y="448"/>
                </a:lnTo>
                <a:lnTo>
                  <a:pt x="21" y="439"/>
                </a:lnTo>
                <a:lnTo>
                  <a:pt x="21" y="448"/>
                </a:lnTo>
                <a:lnTo>
                  <a:pt x="21" y="439"/>
                </a:lnTo>
                <a:lnTo>
                  <a:pt x="32" y="427"/>
                </a:lnTo>
                <a:lnTo>
                  <a:pt x="32" y="416"/>
                </a:lnTo>
                <a:lnTo>
                  <a:pt x="44" y="416"/>
                </a:lnTo>
                <a:lnTo>
                  <a:pt x="32" y="416"/>
                </a:lnTo>
                <a:lnTo>
                  <a:pt x="32" y="404"/>
                </a:lnTo>
                <a:lnTo>
                  <a:pt x="44" y="404"/>
                </a:lnTo>
                <a:lnTo>
                  <a:pt x="44" y="395"/>
                </a:lnTo>
                <a:lnTo>
                  <a:pt x="55" y="383"/>
                </a:lnTo>
                <a:lnTo>
                  <a:pt x="44" y="372"/>
                </a:lnTo>
                <a:lnTo>
                  <a:pt x="44" y="360"/>
                </a:lnTo>
                <a:lnTo>
                  <a:pt x="44" y="351"/>
                </a:lnTo>
                <a:lnTo>
                  <a:pt x="32" y="351"/>
                </a:lnTo>
                <a:lnTo>
                  <a:pt x="32" y="339"/>
                </a:lnTo>
                <a:lnTo>
                  <a:pt x="32" y="328"/>
                </a:lnTo>
                <a:lnTo>
                  <a:pt x="44" y="328"/>
                </a:lnTo>
                <a:lnTo>
                  <a:pt x="32" y="328"/>
                </a:lnTo>
                <a:lnTo>
                  <a:pt x="32" y="316"/>
                </a:lnTo>
                <a:lnTo>
                  <a:pt x="44" y="316"/>
                </a:lnTo>
                <a:lnTo>
                  <a:pt x="44" y="295"/>
                </a:lnTo>
                <a:lnTo>
                  <a:pt x="44" y="284"/>
                </a:lnTo>
                <a:lnTo>
                  <a:pt x="32" y="252"/>
                </a:lnTo>
                <a:lnTo>
                  <a:pt x="32" y="208"/>
                </a:lnTo>
                <a:lnTo>
                  <a:pt x="32" y="175"/>
                </a:lnTo>
                <a:lnTo>
                  <a:pt x="32" y="141"/>
                </a:lnTo>
                <a:lnTo>
                  <a:pt x="32" y="108"/>
                </a:lnTo>
                <a:lnTo>
                  <a:pt x="21" y="87"/>
                </a:lnTo>
                <a:lnTo>
                  <a:pt x="21" y="76"/>
                </a:lnTo>
                <a:lnTo>
                  <a:pt x="21" y="53"/>
                </a:lnTo>
                <a:lnTo>
                  <a:pt x="21" y="21"/>
                </a:lnTo>
                <a:lnTo>
                  <a:pt x="32" y="21"/>
                </a:lnTo>
                <a:lnTo>
                  <a:pt x="32" y="32"/>
                </a:lnTo>
                <a:lnTo>
                  <a:pt x="55" y="32"/>
                </a:lnTo>
                <a:lnTo>
                  <a:pt x="76" y="21"/>
                </a:lnTo>
                <a:lnTo>
                  <a:pt x="88" y="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3633746" y="3198355"/>
            <a:ext cx="994919" cy="74201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75" y="20"/>
              </a:cxn>
              <a:cxn ang="0">
                <a:pos x="228" y="20"/>
              </a:cxn>
              <a:cxn ang="0">
                <a:pos x="272" y="32"/>
              </a:cxn>
              <a:cxn ang="0">
                <a:pos x="316" y="32"/>
              </a:cxn>
              <a:cxn ang="0">
                <a:pos x="327" y="32"/>
              </a:cxn>
              <a:cxn ang="0">
                <a:pos x="415" y="43"/>
              </a:cxn>
              <a:cxn ang="0">
                <a:pos x="447" y="43"/>
              </a:cxn>
              <a:cxn ang="0">
                <a:pos x="535" y="53"/>
              </a:cxn>
              <a:cxn ang="0">
                <a:pos x="579" y="53"/>
              </a:cxn>
              <a:cxn ang="0">
                <a:pos x="590" y="53"/>
              </a:cxn>
              <a:cxn ang="0">
                <a:pos x="666" y="64"/>
              </a:cxn>
              <a:cxn ang="0">
                <a:pos x="722" y="64"/>
              </a:cxn>
              <a:cxn ang="0">
                <a:pos x="722" y="97"/>
              </a:cxn>
              <a:cxn ang="0">
                <a:pos x="722" y="108"/>
              </a:cxn>
              <a:cxn ang="0">
                <a:pos x="710" y="140"/>
              </a:cxn>
              <a:cxn ang="0">
                <a:pos x="710" y="152"/>
              </a:cxn>
              <a:cxn ang="0">
                <a:pos x="710" y="196"/>
              </a:cxn>
              <a:cxn ang="0">
                <a:pos x="710" y="239"/>
              </a:cxn>
              <a:cxn ang="0">
                <a:pos x="701" y="295"/>
              </a:cxn>
              <a:cxn ang="0">
                <a:pos x="701" y="306"/>
              </a:cxn>
              <a:cxn ang="0">
                <a:pos x="701" y="350"/>
              </a:cxn>
              <a:cxn ang="0">
                <a:pos x="701" y="359"/>
              </a:cxn>
              <a:cxn ang="0">
                <a:pos x="701" y="403"/>
              </a:cxn>
              <a:cxn ang="0">
                <a:pos x="689" y="470"/>
              </a:cxn>
              <a:cxn ang="0">
                <a:pos x="689" y="481"/>
              </a:cxn>
              <a:cxn ang="0">
                <a:pos x="689" y="514"/>
              </a:cxn>
              <a:cxn ang="0">
                <a:pos x="689" y="558"/>
              </a:cxn>
              <a:cxn ang="0">
                <a:pos x="590" y="558"/>
              </a:cxn>
              <a:cxn ang="0">
                <a:pos x="590" y="546"/>
              </a:cxn>
              <a:cxn ang="0">
                <a:pos x="491" y="546"/>
              </a:cxn>
              <a:cxn ang="0">
                <a:pos x="382" y="535"/>
              </a:cxn>
              <a:cxn ang="0">
                <a:pos x="371" y="535"/>
              </a:cxn>
              <a:cxn ang="0">
                <a:pos x="327" y="525"/>
              </a:cxn>
              <a:cxn ang="0">
                <a:pos x="306" y="525"/>
              </a:cxn>
              <a:cxn ang="0">
                <a:pos x="251" y="525"/>
              </a:cxn>
              <a:cxn ang="0">
                <a:pos x="219" y="514"/>
              </a:cxn>
              <a:cxn ang="0">
                <a:pos x="163" y="514"/>
              </a:cxn>
              <a:cxn ang="0">
                <a:pos x="152" y="514"/>
              </a:cxn>
              <a:cxn ang="0">
                <a:pos x="64" y="502"/>
              </a:cxn>
              <a:cxn ang="0">
                <a:pos x="0" y="491"/>
              </a:cxn>
              <a:cxn ang="0">
                <a:pos x="9" y="415"/>
              </a:cxn>
              <a:cxn ang="0">
                <a:pos x="20" y="382"/>
              </a:cxn>
              <a:cxn ang="0">
                <a:pos x="20" y="350"/>
              </a:cxn>
              <a:cxn ang="0">
                <a:pos x="20" y="338"/>
              </a:cxn>
              <a:cxn ang="0">
                <a:pos x="32" y="306"/>
              </a:cxn>
              <a:cxn ang="0">
                <a:pos x="43" y="207"/>
              </a:cxn>
              <a:cxn ang="0">
                <a:pos x="43" y="184"/>
              </a:cxn>
              <a:cxn ang="0">
                <a:pos x="43" y="163"/>
              </a:cxn>
              <a:cxn ang="0">
                <a:pos x="53" y="97"/>
              </a:cxn>
              <a:cxn ang="0">
                <a:pos x="64" y="43"/>
              </a:cxn>
              <a:cxn ang="0">
                <a:pos x="64" y="0"/>
              </a:cxn>
            </a:cxnLst>
            <a:rect l="0" t="0" r="r" b="b"/>
            <a:pathLst>
              <a:path w="723" h="559">
                <a:moveTo>
                  <a:pt x="64" y="0"/>
                </a:moveTo>
                <a:lnTo>
                  <a:pt x="175" y="20"/>
                </a:lnTo>
                <a:lnTo>
                  <a:pt x="228" y="20"/>
                </a:lnTo>
                <a:lnTo>
                  <a:pt x="272" y="32"/>
                </a:lnTo>
                <a:lnTo>
                  <a:pt x="316" y="32"/>
                </a:lnTo>
                <a:lnTo>
                  <a:pt x="327" y="32"/>
                </a:lnTo>
                <a:lnTo>
                  <a:pt x="415" y="43"/>
                </a:lnTo>
                <a:lnTo>
                  <a:pt x="447" y="43"/>
                </a:lnTo>
                <a:lnTo>
                  <a:pt x="535" y="53"/>
                </a:lnTo>
                <a:lnTo>
                  <a:pt x="579" y="53"/>
                </a:lnTo>
                <a:lnTo>
                  <a:pt x="590" y="53"/>
                </a:lnTo>
                <a:lnTo>
                  <a:pt x="666" y="64"/>
                </a:lnTo>
                <a:lnTo>
                  <a:pt x="722" y="64"/>
                </a:lnTo>
                <a:lnTo>
                  <a:pt x="722" y="97"/>
                </a:lnTo>
                <a:lnTo>
                  <a:pt x="722" y="108"/>
                </a:lnTo>
                <a:lnTo>
                  <a:pt x="710" y="140"/>
                </a:lnTo>
                <a:lnTo>
                  <a:pt x="710" y="152"/>
                </a:lnTo>
                <a:lnTo>
                  <a:pt x="710" y="196"/>
                </a:lnTo>
                <a:lnTo>
                  <a:pt x="710" y="239"/>
                </a:lnTo>
                <a:lnTo>
                  <a:pt x="701" y="295"/>
                </a:lnTo>
                <a:lnTo>
                  <a:pt x="701" y="306"/>
                </a:lnTo>
                <a:lnTo>
                  <a:pt x="701" y="350"/>
                </a:lnTo>
                <a:lnTo>
                  <a:pt x="701" y="359"/>
                </a:lnTo>
                <a:lnTo>
                  <a:pt x="701" y="403"/>
                </a:lnTo>
                <a:lnTo>
                  <a:pt x="689" y="470"/>
                </a:lnTo>
                <a:lnTo>
                  <a:pt x="689" y="481"/>
                </a:lnTo>
                <a:lnTo>
                  <a:pt x="689" y="514"/>
                </a:lnTo>
                <a:lnTo>
                  <a:pt x="689" y="558"/>
                </a:lnTo>
                <a:lnTo>
                  <a:pt x="590" y="558"/>
                </a:lnTo>
                <a:lnTo>
                  <a:pt x="590" y="546"/>
                </a:lnTo>
                <a:lnTo>
                  <a:pt x="491" y="546"/>
                </a:lnTo>
                <a:lnTo>
                  <a:pt x="382" y="535"/>
                </a:lnTo>
                <a:lnTo>
                  <a:pt x="371" y="535"/>
                </a:lnTo>
                <a:lnTo>
                  <a:pt x="327" y="525"/>
                </a:lnTo>
                <a:lnTo>
                  <a:pt x="306" y="525"/>
                </a:lnTo>
                <a:lnTo>
                  <a:pt x="251" y="525"/>
                </a:lnTo>
                <a:lnTo>
                  <a:pt x="219" y="514"/>
                </a:lnTo>
                <a:lnTo>
                  <a:pt x="163" y="514"/>
                </a:lnTo>
                <a:lnTo>
                  <a:pt x="152" y="514"/>
                </a:lnTo>
                <a:lnTo>
                  <a:pt x="64" y="502"/>
                </a:lnTo>
                <a:lnTo>
                  <a:pt x="0" y="491"/>
                </a:lnTo>
                <a:lnTo>
                  <a:pt x="9" y="415"/>
                </a:lnTo>
                <a:lnTo>
                  <a:pt x="20" y="382"/>
                </a:lnTo>
                <a:lnTo>
                  <a:pt x="20" y="350"/>
                </a:lnTo>
                <a:lnTo>
                  <a:pt x="20" y="338"/>
                </a:lnTo>
                <a:lnTo>
                  <a:pt x="32" y="306"/>
                </a:lnTo>
                <a:lnTo>
                  <a:pt x="43" y="207"/>
                </a:lnTo>
                <a:lnTo>
                  <a:pt x="43" y="184"/>
                </a:lnTo>
                <a:lnTo>
                  <a:pt x="43" y="163"/>
                </a:lnTo>
                <a:lnTo>
                  <a:pt x="53" y="97"/>
                </a:lnTo>
                <a:lnTo>
                  <a:pt x="64" y="43"/>
                </a:lnTo>
                <a:lnTo>
                  <a:pt x="64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7171695" y="3255433"/>
            <a:ext cx="621996" cy="566796"/>
          </a:xfrm>
          <a:custGeom>
            <a:avLst/>
            <a:gdLst/>
            <a:ahLst/>
            <a:cxnLst>
              <a:cxn ang="0">
                <a:pos x="164" y="53"/>
              </a:cxn>
              <a:cxn ang="0">
                <a:pos x="187" y="108"/>
              </a:cxn>
              <a:cxn ang="0">
                <a:pos x="275" y="96"/>
              </a:cxn>
              <a:cxn ang="0">
                <a:pos x="296" y="152"/>
              </a:cxn>
              <a:cxn ang="0">
                <a:pos x="307" y="131"/>
              </a:cxn>
              <a:cxn ang="0">
                <a:pos x="328" y="119"/>
              </a:cxn>
              <a:cxn ang="0">
                <a:pos x="351" y="96"/>
              </a:cxn>
              <a:cxn ang="0">
                <a:pos x="351" y="108"/>
              </a:cxn>
              <a:cxn ang="0">
                <a:pos x="372" y="96"/>
              </a:cxn>
              <a:cxn ang="0">
                <a:pos x="384" y="87"/>
              </a:cxn>
              <a:cxn ang="0">
                <a:pos x="407" y="76"/>
              </a:cxn>
              <a:cxn ang="0">
                <a:pos x="428" y="96"/>
              </a:cxn>
              <a:cxn ang="0">
                <a:pos x="439" y="96"/>
              </a:cxn>
              <a:cxn ang="0">
                <a:pos x="439" y="108"/>
              </a:cxn>
              <a:cxn ang="0">
                <a:pos x="451" y="131"/>
              </a:cxn>
              <a:cxn ang="0">
                <a:pos x="416" y="131"/>
              </a:cxn>
              <a:cxn ang="0">
                <a:pos x="384" y="108"/>
              </a:cxn>
              <a:cxn ang="0">
                <a:pos x="384" y="140"/>
              </a:cxn>
              <a:cxn ang="0">
                <a:pos x="372" y="174"/>
              </a:cxn>
              <a:cxn ang="0">
                <a:pos x="351" y="195"/>
              </a:cxn>
              <a:cxn ang="0">
                <a:pos x="328" y="195"/>
              </a:cxn>
              <a:cxn ang="0">
                <a:pos x="319" y="239"/>
              </a:cxn>
              <a:cxn ang="0">
                <a:pos x="284" y="239"/>
              </a:cxn>
              <a:cxn ang="0">
                <a:pos x="275" y="262"/>
              </a:cxn>
              <a:cxn ang="0">
                <a:pos x="263" y="294"/>
              </a:cxn>
              <a:cxn ang="0">
                <a:pos x="252" y="327"/>
              </a:cxn>
              <a:cxn ang="0">
                <a:pos x="231" y="349"/>
              </a:cxn>
              <a:cxn ang="0">
                <a:pos x="231" y="359"/>
              </a:cxn>
              <a:cxn ang="0">
                <a:pos x="240" y="370"/>
              </a:cxn>
              <a:cxn ang="0">
                <a:pos x="219" y="393"/>
              </a:cxn>
              <a:cxn ang="0">
                <a:pos x="196" y="393"/>
              </a:cxn>
              <a:cxn ang="0">
                <a:pos x="175" y="403"/>
              </a:cxn>
              <a:cxn ang="0">
                <a:pos x="164" y="414"/>
              </a:cxn>
              <a:cxn ang="0">
                <a:pos x="131" y="414"/>
              </a:cxn>
              <a:cxn ang="0">
                <a:pos x="99" y="426"/>
              </a:cxn>
              <a:cxn ang="0">
                <a:pos x="76" y="414"/>
              </a:cxn>
              <a:cxn ang="0">
                <a:pos x="64" y="393"/>
              </a:cxn>
              <a:cxn ang="0">
                <a:pos x="43" y="382"/>
              </a:cxn>
              <a:cxn ang="0">
                <a:pos x="11" y="349"/>
              </a:cxn>
              <a:cxn ang="0">
                <a:pos x="0" y="327"/>
              </a:cxn>
              <a:cxn ang="0">
                <a:pos x="0" y="294"/>
              </a:cxn>
              <a:cxn ang="0">
                <a:pos x="21" y="283"/>
              </a:cxn>
              <a:cxn ang="0">
                <a:pos x="32" y="262"/>
              </a:cxn>
              <a:cxn ang="0">
                <a:pos x="32" y="228"/>
              </a:cxn>
              <a:cxn ang="0">
                <a:pos x="55" y="228"/>
              </a:cxn>
              <a:cxn ang="0">
                <a:pos x="76" y="218"/>
              </a:cxn>
              <a:cxn ang="0">
                <a:pos x="64" y="195"/>
              </a:cxn>
              <a:cxn ang="0">
                <a:pos x="76" y="174"/>
              </a:cxn>
              <a:cxn ang="0">
                <a:pos x="99" y="163"/>
              </a:cxn>
              <a:cxn ang="0">
                <a:pos x="120" y="140"/>
              </a:cxn>
              <a:cxn ang="0">
                <a:pos x="143" y="131"/>
              </a:cxn>
              <a:cxn ang="0">
                <a:pos x="143" y="96"/>
              </a:cxn>
              <a:cxn ang="0">
                <a:pos x="152" y="87"/>
              </a:cxn>
              <a:cxn ang="0">
                <a:pos x="152" y="43"/>
              </a:cxn>
              <a:cxn ang="0">
                <a:pos x="152" y="9"/>
              </a:cxn>
            </a:cxnLst>
            <a:rect l="0" t="0" r="r" b="b"/>
            <a:pathLst>
              <a:path w="452" h="427">
                <a:moveTo>
                  <a:pt x="164" y="0"/>
                </a:moveTo>
                <a:lnTo>
                  <a:pt x="164" y="20"/>
                </a:lnTo>
                <a:lnTo>
                  <a:pt x="164" y="53"/>
                </a:lnTo>
                <a:lnTo>
                  <a:pt x="175" y="76"/>
                </a:lnTo>
                <a:lnTo>
                  <a:pt x="175" y="108"/>
                </a:lnTo>
                <a:lnTo>
                  <a:pt x="187" y="108"/>
                </a:lnTo>
                <a:lnTo>
                  <a:pt x="231" y="96"/>
                </a:lnTo>
                <a:lnTo>
                  <a:pt x="252" y="96"/>
                </a:lnTo>
                <a:lnTo>
                  <a:pt x="275" y="96"/>
                </a:lnTo>
                <a:lnTo>
                  <a:pt x="284" y="163"/>
                </a:lnTo>
                <a:lnTo>
                  <a:pt x="284" y="152"/>
                </a:lnTo>
                <a:lnTo>
                  <a:pt x="296" y="152"/>
                </a:lnTo>
                <a:lnTo>
                  <a:pt x="296" y="140"/>
                </a:lnTo>
                <a:lnTo>
                  <a:pt x="307" y="140"/>
                </a:lnTo>
                <a:lnTo>
                  <a:pt x="307" y="131"/>
                </a:lnTo>
                <a:lnTo>
                  <a:pt x="319" y="131"/>
                </a:lnTo>
                <a:lnTo>
                  <a:pt x="319" y="119"/>
                </a:lnTo>
                <a:lnTo>
                  <a:pt x="328" y="119"/>
                </a:lnTo>
                <a:lnTo>
                  <a:pt x="340" y="108"/>
                </a:lnTo>
                <a:lnTo>
                  <a:pt x="340" y="96"/>
                </a:lnTo>
                <a:lnTo>
                  <a:pt x="351" y="96"/>
                </a:lnTo>
                <a:lnTo>
                  <a:pt x="340" y="96"/>
                </a:lnTo>
                <a:lnTo>
                  <a:pt x="351" y="96"/>
                </a:lnTo>
                <a:lnTo>
                  <a:pt x="351" y="108"/>
                </a:lnTo>
                <a:lnTo>
                  <a:pt x="363" y="108"/>
                </a:lnTo>
                <a:lnTo>
                  <a:pt x="372" y="108"/>
                </a:lnTo>
                <a:lnTo>
                  <a:pt x="372" y="96"/>
                </a:lnTo>
                <a:lnTo>
                  <a:pt x="384" y="96"/>
                </a:lnTo>
                <a:lnTo>
                  <a:pt x="372" y="87"/>
                </a:lnTo>
                <a:lnTo>
                  <a:pt x="384" y="87"/>
                </a:lnTo>
                <a:lnTo>
                  <a:pt x="395" y="87"/>
                </a:lnTo>
                <a:lnTo>
                  <a:pt x="395" y="76"/>
                </a:lnTo>
                <a:lnTo>
                  <a:pt x="407" y="76"/>
                </a:lnTo>
                <a:lnTo>
                  <a:pt x="416" y="87"/>
                </a:lnTo>
                <a:lnTo>
                  <a:pt x="428" y="87"/>
                </a:lnTo>
                <a:lnTo>
                  <a:pt x="428" y="96"/>
                </a:lnTo>
                <a:lnTo>
                  <a:pt x="439" y="96"/>
                </a:lnTo>
                <a:lnTo>
                  <a:pt x="428" y="96"/>
                </a:lnTo>
                <a:lnTo>
                  <a:pt x="439" y="96"/>
                </a:lnTo>
                <a:lnTo>
                  <a:pt x="439" y="108"/>
                </a:lnTo>
                <a:lnTo>
                  <a:pt x="451" y="108"/>
                </a:lnTo>
                <a:lnTo>
                  <a:pt x="439" y="108"/>
                </a:lnTo>
                <a:lnTo>
                  <a:pt x="451" y="108"/>
                </a:lnTo>
                <a:lnTo>
                  <a:pt x="451" y="119"/>
                </a:lnTo>
                <a:lnTo>
                  <a:pt x="451" y="131"/>
                </a:lnTo>
                <a:lnTo>
                  <a:pt x="439" y="131"/>
                </a:lnTo>
                <a:lnTo>
                  <a:pt x="439" y="140"/>
                </a:lnTo>
                <a:lnTo>
                  <a:pt x="416" y="131"/>
                </a:lnTo>
                <a:lnTo>
                  <a:pt x="395" y="119"/>
                </a:lnTo>
                <a:lnTo>
                  <a:pt x="395" y="108"/>
                </a:lnTo>
                <a:lnTo>
                  <a:pt x="384" y="108"/>
                </a:lnTo>
                <a:lnTo>
                  <a:pt x="384" y="119"/>
                </a:lnTo>
                <a:lnTo>
                  <a:pt x="384" y="131"/>
                </a:lnTo>
                <a:lnTo>
                  <a:pt x="384" y="140"/>
                </a:lnTo>
                <a:lnTo>
                  <a:pt x="384" y="152"/>
                </a:lnTo>
                <a:lnTo>
                  <a:pt x="372" y="163"/>
                </a:lnTo>
                <a:lnTo>
                  <a:pt x="372" y="174"/>
                </a:lnTo>
                <a:lnTo>
                  <a:pt x="363" y="184"/>
                </a:lnTo>
                <a:lnTo>
                  <a:pt x="351" y="184"/>
                </a:lnTo>
                <a:lnTo>
                  <a:pt x="351" y="195"/>
                </a:lnTo>
                <a:lnTo>
                  <a:pt x="351" y="207"/>
                </a:lnTo>
                <a:lnTo>
                  <a:pt x="340" y="195"/>
                </a:lnTo>
                <a:lnTo>
                  <a:pt x="328" y="195"/>
                </a:lnTo>
                <a:lnTo>
                  <a:pt x="328" y="207"/>
                </a:lnTo>
                <a:lnTo>
                  <a:pt x="328" y="218"/>
                </a:lnTo>
                <a:lnTo>
                  <a:pt x="319" y="239"/>
                </a:lnTo>
                <a:lnTo>
                  <a:pt x="319" y="251"/>
                </a:lnTo>
                <a:lnTo>
                  <a:pt x="296" y="251"/>
                </a:lnTo>
                <a:lnTo>
                  <a:pt x="284" y="239"/>
                </a:lnTo>
                <a:lnTo>
                  <a:pt x="275" y="239"/>
                </a:lnTo>
                <a:lnTo>
                  <a:pt x="275" y="251"/>
                </a:lnTo>
                <a:lnTo>
                  <a:pt x="275" y="262"/>
                </a:lnTo>
                <a:lnTo>
                  <a:pt x="275" y="271"/>
                </a:lnTo>
                <a:lnTo>
                  <a:pt x="263" y="283"/>
                </a:lnTo>
                <a:lnTo>
                  <a:pt x="263" y="294"/>
                </a:lnTo>
                <a:lnTo>
                  <a:pt x="263" y="306"/>
                </a:lnTo>
                <a:lnTo>
                  <a:pt x="252" y="315"/>
                </a:lnTo>
                <a:lnTo>
                  <a:pt x="252" y="327"/>
                </a:lnTo>
                <a:lnTo>
                  <a:pt x="240" y="327"/>
                </a:lnTo>
                <a:lnTo>
                  <a:pt x="240" y="338"/>
                </a:lnTo>
                <a:lnTo>
                  <a:pt x="231" y="349"/>
                </a:lnTo>
                <a:lnTo>
                  <a:pt x="240" y="349"/>
                </a:lnTo>
                <a:lnTo>
                  <a:pt x="231" y="349"/>
                </a:lnTo>
                <a:lnTo>
                  <a:pt x="231" y="359"/>
                </a:lnTo>
                <a:lnTo>
                  <a:pt x="240" y="359"/>
                </a:lnTo>
                <a:lnTo>
                  <a:pt x="231" y="370"/>
                </a:lnTo>
                <a:lnTo>
                  <a:pt x="240" y="370"/>
                </a:lnTo>
                <a:lnTo>
                  <a:pt x="231" y="382"/>
                </a:lnTo>
                <a:lnTo>
                  <a:pt x="219" y="382"/>
                </a:lnTo>
                <a:lnTo>
                  <a:pt x="219" y="393"/>
                </a:lnTo>
                <a:lnTo>
                  <a:pt x="219" y="382"/>
                </a:lnTo>
                <a:lnTo>
                  <a:pt x="208" y="382"/>
                </a:lnTo>
                <a:lnTo>
                  <a:pt x="196" y="393"/>
                </a:lnTo>
                <a:lnTo>
                  <a:pt x="187" y="393"/>
                </a:lnTo>
                <a:lnTo>
                  <a:pt x="187" y="403"/>
                </a:lnTo>
                <a:lnTo>
                  <a:pt x="175" y="403"/>
                </a:lnTo>
                <a:lnTo>
                  <a:pt x="175" y="414"/>
                </a:lnTo>
                <a:lnTo>
                  <a:pt x="175" y="403"/>
                </a:lnTo>
                <a:lnTo>
                  <a:pt x="164" y="414"/>
                </a:lnTo>
                <a:lnTo>
                  <a:pt x="152" y="414"/>
                </a:lnTo>
                <a:lnTo>
                  <a:pt x="143" y="414"/>
                </a:lnTo>
                <a:lnTo>
                  <a:pt x="131" y="414"/>
                </a:lnTo>
                <a:lnTo>
                  <a:pt x="120" y="426"/>
                </a:lnTo>
                <a:lnTo>
                  <a:pt x="108" y="426"/>
                </a:lnTo>
                <a:lnTo>
                  <a:pt x="99" y="426"/>
                </a:lnTo>
                <a:lnTo>
                  <a:pt x="87" y="426"/>
                </a:lnTo>
                <a:lnTo>
                  <a:pt x="87" y="414"/>
                </a:lnTo>
                <a:lnTo>
                  <a:pt x="76" y="414"/>
                </a:lnTo>
                <a:lnTo>
                  <a:pt x="76" y="403"/>
                </a:lnTo>
                <a:lnTo>
                  <a:pt x="76" y="393"/>
                </a:lnTo>
                <a:lnTo>
                  <a:pt x="64" y="393"/>
                </a:lnTo>
                <a:lnTo>
                  <a:pt x="55" y="393"/>
                </a:lnTo>
                <a:lnTo>
                  <a:pt x="55" y="382"/>
                </a:lnTo>
                <a:lnTo>
                  <a:pt x="43" y="382"/>
                </a:lnTo>
                <a:lnTo>
                  <a:pt x="32" y="370"/>
                </a:lnTo>
                <a:lnTo>
                  <a:pt x="21" y="359"/>
                </a:lnTo>
                <a:lnTo>
                  <a:pt x="11" y="349"/>
                </a:lnTo>
                <a:lnTo>
                  <a:pt x="21" y="349"/>
                </a:lnTo>
                <a:lnTo>
                  <a:pt x="11" y="338"/>
                </a:lnTo>
                <a:lnTo>
                  <a:pt x="0" y="327"/>
                </a:lnTo>
                <a:lnTo>
                  <a:pt x="0" y="315"/>
                </a:lnTo>
                <a:lnTo>
                  <a:pt x="0" y="306"/>
                </a:lnTo>
                <a:lnTo>
                  <a:pt x="0" y="294"/>
                </a:lnTo>
                <a:lnTo>
                  <a:pt x="11" y="294"/>
                </a:lnTo>
                <a:lnTo>
                  <a:pt x="21" y="294"/>
                </a:lnTo>
                <a:lnTo>
                  <a:pt x="21" y="283"/>
                </a:lnTo>
                <a:lnTo>
                  <a:pt x="21" y="271"/>
                </a:lnTo>
                <a:lnTo>
                  <a:pt x="32" y="271"/>
                </a:lnTo>
                <a:lnTo>
                  <a:pt x="32" y="262"/>
                </a:lnTo>
                <a:lnTo>
                  <a:pt x="32" y="251"/>
                </a:lnTo>
                <a:lnTo>
                  <a:pt x="32" y="239"/>
                </a:lnTo>
                <a:lnTo>
                  <a:pt x="32" y="228"/>
                </a:lnTo>
                <a:lnTo>
                  <a:pt x="43" y="218"/>
                </a:lnTo>
                <a:lnTo>
                  <a:pt x="55" y="218"/>
                </a:lnTo>
                <a:lnTo>
                  <a:pt x="55" y="228"/>
                </a:lnTo>
                <a:lnTo>
                  <a:pt x="64" y="228"/>
                </a:lnTo>
                <a:lnTo>
                  <a:pt x="64" y="218"/>
                </a:lnTo>
                <a:lnTo>
                  <a:pt x="76" y="218"/>
                </a:lnTo>
                <a:lnTo>
                  <a:pt x="64" y="218"/>
                </a:lnTo>
                <a:lnTo>
                  <a:pt x="64" y="207"/>
                </a:lnTo>
                <a:lnTo>
                  <a:pt x="64" y="195"/>
                </a:lnTo>
                <a:lnTo>
                  <a:pt x="64" y="184"/>
                </a:lnTo>
                <a:lnTo>
                  <a:pt x="76" y="184"/>
                </a:lnTo>
                <a:lnTo>
                  <a:pt x="76" y="174"/>
                </a:lnTo>
                <a:lnTo>
                  <a:pt x="87" y="174"/>
                </a:lnTo>
                <a:lnTo>
                  <a:pt x="87" y="163"/>
                </a:lnTo>
                <a:lnTo>
                  <a:pt x="99" y="163"/>
                </a:lnTo>
                <a:lnTo>
                  <a:pt x="108" y="163"/>
                </a:lnTo>
                <a:lnTo>
                  <a:pt x="120" y="152"/>
                </a:lnTo>
                <a:lnTo>
                  <a:pt x="120" y="140"/>
                </a:lnTo>
                <a:lnTo>
                  <a:pt x="131" y="140"/>
                </a:lnTo>
                <a:lnTo>
                  <a:pt x="131" y="131"/>
                </a:lnTo>
                <a:lnTo>
                  <a:pt x="143" y="131"/>
                </a:lnTo>
                <a:lnTo>
                  <a:pt x="143" y="119"/>
                </a:lnTo>
                <a:lnTo>
                  <a:pt x="143" y="108"/>
                </a:lnTo>
                <a:lnTo>
                  <a:pt x="143" y="96"/>
                </a:lnTo>
                <a:lnTo>
                  <a:pt x="152" y="96"/>
                </a:lnTo>
                <a:lnTo>
                  <a:pt x="143" y="87"/>
                </a:lnTo>
                <a:lnTo>
                  <a:pt x="152" y="87"/>
                </a:lnTo>
                <a:lnTo>
                  <a:pt x="152" y="76"/>
                </a:lnTo>
                <a:lnTo>
                  <a:pt x="152" y="53"/>
                </a:lnTo>
                <a:lnTo>
                  <a:pt x="152" y="43"/>
                </a:lnTo>
                <a:lnTo>
                  <a:pt x="152" y="32"/>
                </a:lnTo>
                <a:lnTo>
                  <a:pt x="152" y="20"/>
                </a:lnTo>
                <a:lnTo>
                  <a:pt x="152" y="9"/>
                </a:lnTo>
                <a:lnTo>
                  <a:pt x="152" y="0"/>
                </a:lnTo>
                <a:lnTo>
                  <a:pt x="164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8031757" y="3284635"/>
            <a:ext cx="136233" cy="217692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21" y="0"/>
              </a:cxn>
              <a:cxn ang="0">
                <a:pos x="21" y="11"/>
              </a:cxn>
              <a:cxn ang="0">
                <a:pos x="9" y="22"/>
              </a:cxn>
              <a:cxn ang="0">
                <a:pos x="21" y="32"/>
              </a:cxn>
              <a:cxn ang="0">
                <a:pos x="21" y="43"/>
              </a:cxn>
              <a:cxn ang="0">
                <a:pos x="32" y="54"/>
              </a:cxn>
              <a:cxn ang="0">
                <a:pos x="44" y="66"/>
              </a:cxn>
              <a:cxn ang="0">
                <a:pos x="44" y="87"/>
              </a:cxn>
              <a:cxn ang="0">
                <a:pos x="53" y="98"/>
              </a:cxn>
              <a:cxn ang="0">
                <a:pos x="76" y="119"/>
              </a:cxn>
              <a:cxn ang="0">
                <a:pos x="88" y="109"/>
              </a:cxn>
              <a:cxn ang="0">
                <a:pos x="98" y="153"/>
              </a:cxn>
              <a:cxn ang="0">
                <a:pos x="88" y="153"/>
              </a:cxn>
              <a:cxn ang="0">
                <a:pos x="65" y="163"/>
              </a:cxn>
              <a:cxn ang="0">
                <a:pos x="32" y="163"/>
              </a:cxn>
              <a:cxn ang="0">
                <a:pos x="32" y="153"/>
              </a:cxn>
              <a:cxn ang="0">
                <a:pos x="21" y="142"/>
              </a:cxn>
              <a:cxn ang="0">
                <a:pos x="21" y="119"/>
              </a:cxn>
              <a:cxn ang="0">
                <a:pos x="9" y="87"/>
              </a:cxn>
              <a:cxn ang="0">
                <a:pos x="9" y="75"/>
              </a:cxn>
              <a:cxn ang="0">
                <a:pos x="9" y="66"/>
              </a:cxn>
              <a:cxn ang="0">
                <a:pos x="0" y="54"/>
              </a:cxn>
              <a:cxn ang="0">
                <a:pos x="0" y="11"/>
              </a:cxn>
              <a:cxn ang="0">
                <a:pos x="0" y="0"/>
              </a:cxn>
              <a:cxn ang="0">
                <a:pos x="9" y="0"/>
              </a:cxn>
              <a:cxn ang="0">
                <a:pos x="21" y="0"/>
              </a:cxn>
              <a:cxn ang="0">
                <a:pos x="32" y="0"/>
              </a:cxn>
            </a:cxnLst>
            <a:rect l="0" t="0" r="r" b="b"/>
            <a:pathLst>
              <a:path w="99" h="164">
                <a:moveTo>
                  <a:pt x="32" y="0"/>
                </a:moveTo>
                <a:lnTo>
                  <a:pt x="21" y="0"/>
                </a:lnTo>
                <a:lnTo>
                  <a:pt x="21" y="11"/>
                </a:lnTo>
                <a:lnTo>
                  <a:pt x="9" y="22"/>
                </a:lnTo>
                <a:lnTo>
                  <a:pt x="21" y="32"/>
                </a:lnTo>
                <a:lnTo>
                  <a:pt x="21" y="43"/>
                </a:lnTo>
                <a:lnTo>
                  <a:pt x="32" y="54"/>
                </a:lnTo>
                <a:lnTo>
                  <a:pt x="44" y="66"/>
                </a:lnTo>
                <a:lnTo>
                  <a:pt x="44" y="87"/>
                </a:lnTo>
                <a:lnTo>
                  <a:pt x="53" y="98"/>
                </a:lnTo>
                <a:lnTo>
                  <a:pt x="76" y="119"/>
                </a:lnTo>
                <a:lnTo>
                  <a:pt x="88" y="109"/>
                </a:lnTo>
                <a:lnTo>
                  <a:pt x="98" y="153"/>
                </a:lnTo>
                <a:lnTo>
                  <a:pt x="88" y="153"/>
                </a:lnTo>
                <a:lnTo>
                  <a:pt x="65" y="163"/>
                </a:lnTo>
                <a:lnTo>
                  <a:pt x="32" y="163"/>
                </a:lnTo>
                <a:lnTo>
                  <a:pt x="32" y="153"/>
                </a:lnTo>
                <a:lnTo>
                  <a:pt x="21" y="142"/>
                </a:lnTo>
                <a:lnTo>
                  <a:pt x="21" y="119"/>
                </a:lnTo>
                <a:lnTo>
                  <a:pt x="9" y="87"/>
                </a:lnTo>
                <a:lnTo>
                  <a:pt x="9" y="75"/>
                </a:lnTo>
                <a:lnTo>
                  <a:pt x="9" y="66"/>
                </a:lnTo>
                <a:lnTo>
                  <a:pt x="0" y="54"/>
                </a:lnTo>
                <a:lnTo>
                  <a:pt x="0" y="11"/>
                </a:lnTo>
                <a:lnTo>
                  <a:pt x="0" y="0"/>
                </a:lnTo>
                <a:lnTo>
                  <a:pt x="9" y="0"/>
                </a:lnTo>
                <a:lnTo>
                  <a:pt x="21" y="0"/>
                </a:lnTo>
                <a:lnTo>
                  <a:pt x="32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7548746" y="3301892"/>
            <a:ext cx="605483" cy="288043"/>
          </a:xfrm>
          <a:custGeom>
            <a:avLst/>
            <a:gdLst/>
            <a:ahLst/>
            <a:cxnLst>
              <a:cxn ang="0">
                <a:pos x="53" y="54"/>
              </a:cxn>
              <a:cxn ang="0">
                <a:pos x="108" y="43"/>
              </a:cxn>
              <a:cxn ang="0">
                <a:pos x="208" y="31"/>
              </a:cxn>
              <a:cxn ang="0">
                <a:pos x="272" y="20"/>
              </a:cxn>
              <a:cxn ang="0">
                <a:pos x="351" y="0"/>
              </a:cxn>
              <a:cxn ang="0">
                <a:pos x="360" y="63"/>
              </a:cxn>
              <a:cxn ang="0">
                <a:pos x="372" y="129"/>
              </a:cxn>
              <a:cxn ang="0">
                <a:pos x="416" y="150"/>
              </a:cxn>
              <a:cxn ang="0">
                <a:pos x="439" y="161"/>
              </a:cxn>
              <a:cxn ang="0">
                <a:pos x="427" y="204"/>
              </a:cxn>
              <a:cxn ang="0">
                <a:pos x="383" y="216"/>
              </a:cxn>
              <a:cxn ang="0">
                <a:pos x="372" y="184"/>
              </a:cxn>
              <a:cxn ang="0">
                <a:pos x="372" y="172"/>
              </a:cxn>
              <a:cxn ang="0">
                <a:pos x="351" y="172"/>
              </a:cxn>
              <a:cxn ang="0">
                <a:pos x="339" y="150"/>
              </a:cxn>
              <a:cxn ang="0">
                <a:pos x="351" y="140"/>
              </a:cxn>
              <a:cxn ang="0">
                <a:pos x="328" y="129"/>
              </a:cxn>
              <a:cxn ang="0">
                <a:pos x="316" y="118"/>
              </a:cxn>
              <a:cxn ang="0">
                <a:pos x="339" y="107"/>
              </a:cxn>
              <a:cxn ang="0">
                <a:pos x="328" y="97"/>
              </a:cxn>
              <a:cxn ang="0">
                <a:pos x="316" y="75"/>
              </a:cxn>
              <a:cxn ang="0">
                <a:pos x="339" y="43"/>
              </a:cxn>
              <a:cxn ang="0">
                <a:pos x="316" y="54"/>
              </a:cxn>
              <a:cxn ang="0">
                <a:pos x="284" y="75"/>
              </a:cxn>
              <a:cxn ang="0">
                <a:pos x="295" y="86"/>
              </a:cxn>
              <a:cxn ang="0">
                <a:pos x="295" y="140"/>
              </a:cxn>
              <a:cxn ang="0">
                <a:pos x="316" y="184"/>
              </a:cxn>
              <a:cxn ang="0">
                <a:pos x="328" y="193"/>
              </a:cxn>
              <a:cxn ang="0">
                <a:pos x="284" y="193"/>
              </a:cxn>
              <a:cxn ang="0">
                <a:pos x="263" y="193"/>
              </a:cxn>
              <a:cxn ang="0">
                <a:pos x="229" y="172"/>
              </a:cxn>
              <a:cxn ang="0">
                <a:pos x="251" y="140"/>
              </a:cxn>
              <a:cxn ang="0">
                <a:pos x="240" y="107"/>
              </a:cxn>
              <a:cxn ang="0">
                <a:pos x="219" y="107"/>
              </a:cxn>
              <a:cxn ang="0">
                <a:pos x="196" y="97"/>
              </a:cxn>
              <a:cxn ang="0">
                <a:pos x="175" y="86"/>
              </a:cxn>
              <a:cxn ang="0">
                <a:pos x="175" y="75"/>
              </a:cxn>
              <a:cxn ang="0">
                <a:pos x="152" y="63"/>
              </a:cxn>
              <a:cxn ang="0">
                <a:pos x="152" y="54"/>
              </a:cxn>
              <a:cxn ang="0">
                <a:pos x="120" y="43"/>
              </a:cxn>
              <a:cxn ang="0">
                <a:pos x="97" y="54"/>
              </a:cxn>
              <a:cxn ang="0">
                <a:pos x="97" y="75"/>
              </a:cxn>
              <a:cxn ang="0">
                <a:pos x="76" y="63"/>
              </a:cxn>
              <a:cxn ang="0">
                <a:pos x="64" y="63"/>
              </a:cxn>
              <a:cxn ang="0">
                <a:pos x="43" y="86"/>
              </a:cxn>
              <a:cxn ang="0">
                <a:pos x="32" y="107"/>
              </a:cxn>
              <a:cxn ang="0">
                <a:pos x="9" y="118"/>
              </a:cxn>
            </a:cxnLst>
            <a:rect l="0" t="0" r="r" b="b"/>
            <a:pathLst>
              <a:path w="440" h="217">
                <a:moveTo>
                  <a:pt x="0" y="63"/>
                </a:moveTo>
                <a:lnTo>
                  <a:pt x="9" y="63"/>
                </a:lnTo>
                <a:lnTo>
                  <a:pt x="53" y="54"/>
                </a:lnTo>
                <a:lnTo>
                  <a:pt x="64" y="54"/>
                </a:lnTo>
                <a:lnTo>
                  <a:pt x="97" y="43"/>
                </a:lnTo>
                <a:lnTo>
                  <a:pt x="108" y="43"/>
                </a:lnTo>
                <a:lnTo>
                  <a:pt x="131" y="43"/>
                </a:lnTo>
                <a:lnTo>
                  <a:pt x="185" y="31"/>
                </a:lnTo>
                <a:lnTo>
                  <a:pt x="208" y="31"/>
                </a:lnTo>
                <a:lnTo>
                  <a:pt x="229" y="20"/>
                </a:lnTo>
                <a:lnTo>
                  <a:pt x="251" y="20"/>
                </a:lnTo>
                <a:lnTo>
                  <a:pt x="272" y="20"/>
                </a:lnTo>
                <a:lnTo>
                  <a:pt x="307" y="11"/>
                </a:lnTo>
                <a:lnTo>
                  <a:pt x="316" y="11"/>
                </a:lnTo>
                <a:lnTo>
                  <a:pt x="351" y="0"/>
                </a:lnTo>
                <a:lnTo>
                  <a:pt x="351" y="43"/>
                </a:lnTo>
                <a:lnTo>
                  <a:pt x="360" y="54"/>
                </a:lnTo>
                <a:lnTo>
                  <a:pt x="360" y="63"/>
                </a:lnTo>
                <a:lnTo>
                  <a:pt x="360" y="75"/>
                </a:lnTo>
                <a:lnTo>
                  <a:pt x="372" y="107"/>
                </a:lnTo>
                <a:lnTo>
                  <a:pt x="372" y="129"/>
                </a:lnTo>
                <a:lnTo>
                  <a:pt x="383" y="140"/>
                </a:lnTo>
                <a:lnTo>
                  <a:pt x="383" y="150"/>
                </a:lnTo>
                <a:lnTo>
                  <a:pt x="416" y="150"/>
                </a:lnTo>
                <a:lnTo>
                  <a:pt x="439" y="140"/>
                </a:lnTo>
                <a:lnTo>
                  <a:pt x="439" y="150"/>
                </a:lnTo>
                <a:lnTo>
                  <a:pt x="439" y="161"/>
                </a:lnTo>
                <a:lnTo>
                  <a:pt x="427" y="172"/>
                </a:lnTo>
                <a:lnTo>
                  <a:pt x="427" y="193"/>
                </a:lnTo>
                <a:lnTo>
                  <a:pt x="427" y="204"/>
                </a:lnTo>
                <a:lnTo>
                  <a:pt x="404" y="204"/>
                </a:lnTo>
                <a:lnTo>
                  <a:pt x="395" y="216"/>
                </a:lnTo>
                <a:lnTo>
                  <a:pt x="383" y="216"/>
                </a:lnTo>
                <a:lnTo>
                  <a:pt x="383" y="193"/>
                </a:lnTo>
                <a:lnTo>
                  <a:pt x="372" y="193"/>
                </a:lnTo>
                <a:lnTo>
                  <a:pt x="372" y="184"/>
                </a:lnTo>
                <a:lnTo>
                  <a:pt x="383" y="184"/>
                </a:lnTo>
                <a:lnTo>
                  <a:pt x="372" y="184"/>
                </a:lnTo>
                <a:lnTo>
                  <a:pt x="372" y="172"/>
                </a:lnTo>
                <a:lnTo>
                  <a:pt x="372" y="161"/>
                </a:lnTo>
                <a:lnTo>
                  <a:pt x="360" y="184"/>
                </a:lnTo>
                <a:lnTo>
                  <a:pt x="351" y="172"/>
                </a:lnTo>
                <a:lnTo>
                  <a:pt x="351" y="184"/>
                </a:lnTo>
                <a:lnTo>
                  <a:pt x="328" y="161"/>
                </a:lnTo>
                <a:lnTo>
                  <a:pt x="339" y="150"/>
                </a:lnTo>
                <a:lnTo>
                  <a:pt x="328" y="150"/>
                </a:lnTo>
                <a:lnTo>
                  <a:pt x="351" y="150"/>
                </a:lnTo>
                <a:lnTo>
                  <a:pt x="351" y="140"/>
                </a:lnTo>
                <a:lnTo>
                  <a:pt x="339" y="140"/>
                </a:lnTo>
                <a:lnTo>
                  <a:pt x="339" y="129"/>
                </a:lnTo>
                <a:lnTo>
                  <a:pt x="328" y="129"/>
                </a:lnTo>
                <a:lnTo>
                  <a:pt x="316" y="129"/>
                </a:lnTo>
                <a:lnTo>
                  <a:pt x="316" y="140"/>
                </a:lnTo>
                <a:lnTo>
                  <a:pt x="316" y="118"/>
                </a:lnTo>
                <a:lnTo>
                  <a:pt x="328" y="129"/>
                </a:lnTo>
                <a:lnTo>
                  <a:pt x="328" y="118"/>
                </a:lnTo>
                <a:lnTo>
                  <a:pt x="339" y="107"/>
                </a:lnTo>
                <a:lnTo>
                  <a:pt x="339" y="97"/>
                </a:lnTo>
                <a:lnTo>
                  <a:pt x="328" y="107"/>
                </a:lnTo>
                <a:lnTo>
                  <a:pt x="328" y="97"/>
                </a:lnTo>
                <a:lnTo>
                  <a:pt x="328" y="86"/>
                </a:lnTo>
                <a:lnTo>
                  <a:pt x="316" y="86"/>
                </a:lnTo>
                <a:lnTo>
                  <a:pt x="316" y="75"/>
                </a:lnTo>
                <a:lnTo>
                  <a:pt x="328" y="54"/>
                </a:lnTo>
                <a:lnTo>
                  <a:pt x="351" y="43"/>
                </a:lnTo>
                <a:lnTo>
                  <a:pt x="339" y="43"/>
                </a:lnTo>
                <a:lnTo>
                  <a:pt x="339" y="31"/>
                </a:lnTo>
                <a:lnTo>
                  <a:pt x="328" y="31"/>
                </a:lnTo>
                <a:lnTo>
                  <a:pt x="316" y="54"/>
                </a:lnTo>
                <a:lnTo>
                  <a:pt x="295" y="54"/>
                </a:lnTo>
                <a:lnTo>
                  <a:pt x="295" y="75"/>
                </a:lnTo>
                <a:lnTo>
                  <a:pt x="284" y="75"/>
                </a:lnTo>
                <a:lnTo>
                  <a:pt x="284" y="86"/>
                </a:lnTo>
                <a:lnTo>
                  <a:pt x="284" y="75"/>
                </a:lnTo>
                <a:lnTo>
                  <a:pt x="295" y="86"/>
                </a:lnTo>
                <a:lnTo>
                  <a:pt x="295" y="118"/>
                </a:lnTo>
                <a:lnTo>
                  <a:pt x="295" y="129"/>
                </a:lnTo>
                <a:lnTo>
                  <a:pt x="295" y="140"/>
                </a:lnTo>
                <a:lnTo>
                  <a:pt x="307" y="161"/>
                </a:lnTo>
                <a:lnTo>
                  <a:pt x="316" y="172"/>
                </a:lnTo>
                <a:lnTo>
                  <a:pt x="316" y="184"/>
                </a:lnTo>
                <a:lnTo>
                  <a:pt x="307" y="172"/>
                </a:lnTo>
                <a:lnTo>
                  <a:pt x="295" y="172"/>
                </a:lnTo>
                <a:lnTo>
                  <a:pt x="328" y="193"/>
                </a:lnTo>
                <a:lnTo>
                  <a:pt x="328" y="216"/>
                </a:lnTo>
                <a:lnTo>
                  <a:pt x="307" y="193"/>
                </a:lnTo>
                <a:lnTo>
                  <a:pt x="284" y="193"/>
                </a:lnTo>
                <a:lnTo>
                  <a:pt x="272" y="184"/>
                </a:lnTo>
                <a:lnTo>
                  <a:pt x="272" y="193"/>
                </a:lnTo>
                <a:lnTo>
                  <a:pt x="263" y="193"/>
                </a:lnTo>
                <a:lnTo>
                  <a:pt x="263" y="184"/>
                </a:lnTo>
                <a:lnTo>
                  <a:pt x="240" y="184"/>
                </a:lnTo>
                <a:lnTo>
                  <a:pt x="229" y="172"/>
                </a:lnTo>
                <a:lnTo>
                  <a:pt x="240" y="150"/>
                </a:lnTo>
                <a:lnTo>
                  <a:pt x="251" y="150"/>
                </a:lnTo>
                <a:lnTo>
                  <a:pt x="251" y="140"/>
                </a:lnTo>
                <a:lnTo>
                  <a:pt x="263" y="118"/>
                </a:lnTo>
                <a:lnTo>
                  <a:pt x="251" y="118"/>
                </a:lnTo>
                <a:lnTo>
                  <a:pt x="240" y="107"/>
                </a:lnTo>
                <a:lnTo>
                  <a:pt x="240" y="118"/>
                </a:lnTo>
                <a:lnTo>
                  <a:pt x="229" y="118"/>
                </a:lnTo>
                <a:lnTo>
                  <a:pt x="219" y="107"/>
                </a:lnTo>
                <a:lnTo>
                  <a:pt x="208" y="107"/>
                </a:lnTo>
                <a:lnTo>
                  <a:pt x="196" y="107"/>
                </a:lnTo>
                <a:lnTo>
                  <a:pt x="196" y="97"/>
                </a:lnTo>
                <a:lnTo>
                  <a:pt x="196" y="86"/>
                </a:lnTo>
                <a:lnTo>
                  <a:pt x="185" y="86"/>
                </a:lnTo>
                <a:lnTo>
                  <a:pt x="175" y="86"/>
                </a:lnTo>
                <a:lnTo>
                  <a:pt x="175" y="75"/>
                </a:lnTo>
                <a:lnTo>
                  <a:pt x="164" y="75"/>
                </a:lnTo>
                <a:lnTo>
                  <a:pt x="175" y="75"/>
                </a:lnTo>
                <a:lnTo>
                  <a:pt x="164" y="75"/>
                </a:lnTo>
                <a:lnTo>
                  <a:pt x="164" y="63"/>
                </a:lnTo>
                <a:lnTo>
                  <a:pt x="152" y="63"/>
                </a:lnTo>
                <a:lnTo>
                  <a:pt x="164" y="63"/>
                </a:lnTo>
                <a:lnTo>
                  <a:pt x="152" y="63"/>
                </a:lnTo>
                <a:lnTo>
                  <a:pt x="152" y="54"/>
                </a:lnTo>
                <a:lnTo>
                  <a:pt x="141" y="54"/>
                </a:lnTo>
                <a:lnTo>
                  <a:pt x="131" y="43"/>
                </a:lnTo>
                <a:lnTo>
                  <a:pt x="120" y="43"/>
                </a:lnTo>
                <a:lnTo>
                  <a:pt x="120" y="54"/>
                </a:lnTo>
                <a:lnTo>
                  <a:pt x="108" y="54"/>
                </a:lnTo>
                <a:lnTo>
                  <a:pt x="97" y="54"/>
                </a:lnTo>
                <a:lnTo>
                  <a:pt x="108" y="63"/>
                </a:lnTo>
                <a:lnTo>
                  <a:pt x="97" y="63"/>
                </a:lnTo>
                <a:lnTo>
                  <a:pt x="97" y="75"/>
                </a:lnTo>
                <a:lnTo>
                  <a:pt x="87" y="75"/>
                </a:lnTo>
                <a:lnTo>
                  <a:pt x="76" y="75"/>
                </a:lnTo>
                <a:lnTo>
                  <a:pt x="76" y="63"/>
                </a:lnTo>
                <a:lnTo>
                  <a:pt x="64" y="63"/>
                </a:lnTo>
                <a:lnTo>
                  <a:pt x="76" y="63"/>
                </a:lnTo>
                <a:lnTo>
                  <a:pt x="64" y="63"/>
                </a:lnTo>
                <a:lnTo>
                  <a:pt x="64" y="75"/>
                </a:lnTo>
                <a:lnTo>
                  <a:pt x="53" y="86"/>
                </a:lnTo>
                <a:lnTo>
                  <a:pt x="43" y="86"/>
                </a:lnTo>
                <a:lnTo>
                  <a:pt x="43" y="97"/>
                </a:lnTo>
                <a:lnTo>
                  <a:pt x="32" y="97"/>
                </a:lnTo>
                <a:lnTo>
                  <a:pt x="32" y="107"/>
                </a:lnTo>
                <a:lnTo>
                  <a:pt x="20" y="107"/>
                </a:lnTo>
                <a:lnTo>
                  <a:pt x="20" y="118"/>
                </a:lnTo>
                <a:lnTo>
                  <a:pt x="9" y="118"/>
                </a:lnTo>
                <a:lnTo>
                  <a:pt x="9" y="129"/>
                </a:lnTo>
                <a:lnTo>
                  <a:pt x="0" y="6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5425426" y="3372243"/>
            <a:ext cx="905473" cy="756612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119" y="9"/>
              </a:cxn>
              <a:cxn ang="0">
                <a:pos x="186" y="9"/>
              </a:cxn>
              <a:cxn ang="0">
                <a:pos x="251" y="9"/>
              </a:cxn>
              <a:cxn ang="0">
                <a:pos x="327" y="9"/>
              </a:cxn>
              <a:cxn ang="0">
                <a:pos x="382" y="0"/>
              </a:cxn>
              <a:cxn ang="0">
                <a:pos x="394" y="20"/>
              </a:cxn>
              <a:cxn ang="0">
                <a:pos x="405" y="43"/>
              </a:cxn>
              <a:cxn ang="0">
                <a:pos x="405" y="76"/>
              </a:cxn>
              <a:cxn ang="0">
                <a:pos x="415" y="108"/>
              </a:cxn>
              <a:cxn ang="0">
                <a:pos x="449" y="131"/>
              </a:cxn>
              <a:cxn ang="0">
                <a:pos x="470" y="152"/>
              </a:cxn>
              <a:cxn ang="0">
                <a:pos x="493" y="184"/>
              </a:cxn>
              <a:cxn ang="0">
                <a:pos x="493" y="207"/>
              </a:cxn>
              <a:cxn ang="0">
                <a:pos x="525" y="207"/>
              </a:cxn>
              <a:cxn ang="0">
                <a:pos x="537" y="218"/>
              </a:cxn>
              <a:cxn ang="0">
                <a:pos x="537" y="251"/>
              </a:cxn>
              <a:cxn ang="0">
                <a:pos x="525" y="283"/>
              </a:cxn>
              <a:cxn ang="0">
                <a:pos x="537" y="306"/>
              </a:cxn>
              <a:cxn ang="0">
                <a:pos x="557" y="315"/>
              </a:cxn>
              <a:cxn ang="0">
                <a:pos x="569" y="327"/>
              </a:cxn>
              <a:cxn ang="0">
                <a:pos x="601" y="350"/>
              </a:cxn>
              <a:cxn ang="0">
                <a:pos x="613" y="371"/>
              </a:cxn>
              <a:cxn ang="0">
                <a:pos x="624" y="393"/>
              </a:cxn>
              <a:cxn ang="0">
                <a:pos x="624" y="414"/>
              </a:cxn>
              <a:cxn ang="0">
                <a:pos x="634" y="426"/>
              </a:cxn>
              <a:cxn ang="0">
                <a:pos x="657" y="437"/>
              </a:cxn>
              <a:cxn ang="0">
                <a:pos x="657" y="458"/>
              </a:cxn>
              <a:cxn ang="0">
                <a:pos x="645" y="481"/>
              </a:cxn>
              <a:cxn ang="0">
                <a:pos x="634" y="481"/>
              </a:cxn>
              <a:cxn ang="0">
                <a:pos x="624" y="490"/>
              </a:cxn>
              <a:cxn ang="0">
                <a:pos x="613" y="513"/>
              </a:cxn>
              <a:cxn ang="0">
                <a:pos x="601" y="525"/>
              </a:cxn>
              <a:cxn ang="0">
                <a:pos x="613" y="546"/>
              </a:cxn>
              <a:cxn ang="0">
                <a:pos x="580" y="557"/>
              </a:cxn>
              <a:cxn ang="0">
                <a:pos x="537" y="546"/>
              </a:cxn>
              <a:cxn ang="0">
                <a:pos x="557" y="534"/>
              </a:cxn>
              <a:cxn ang="0">
                <a:pos x="557" y="525"/>
              </a:cxn>
              <a:cxn ang="0">
                <a:pos x="557" y="502"/>
              </a:cxn>
              <a:cxn ang="0">
                <a:pos x="493" y="502"/>
              </a:cxn>
              <a:cxn ang="0">
                <a:pos x="405" y="502"/>
              </a:cxn>
              <a:cxn ang="0">
                <a:pos x="295" y="513"/>
              </a:cxn>
              <a:cxn ang="0">
                <a:pos x="219" y="513"/>
              </a:cxn>
              <a:cxn ang="0">
                <a:pos x="108" y="513"/>
              </a:cxn>
              <a:cxn ang="0">
                <a:pos x="108" y="447"/>
              </a:cxn>
              <a:cxn ang="0">
                <a:pos x="108" y="371"/>
              </a:cxn>
              <a:cxn ang="0">
                <a:pos x="108" y="283"/>
              </a:cxn>
              <a:cxn ang="0">
                <a:pos x="108" y="228"/>
              </a:cxn>
              <a:cxn ang="0">
                <a:pos x="99" y="184"/>
              </a:cxn>
              <a:cxn ang="0">
                <a:pos x="76" y="152"/>
              </a:cxn>
              <a:cxn ang="0">
                <a:pos x="64" y="131"/>
              </a:cxn>
              <a:cxn ang="0">
                <a:pos x="87" y="108"/>
              </a:cxn>
              <a:cxn ang="0">
                <a:pos x="76" y="97"/>
              </a:cxn>
              <a:cxn ang="0">
                <a:pos x="55" y="87"/>
              </a:cxn>
              <a:cxn ang="0">
                <a:pos x="32" y="76"/>
              </a:cxn>
              <a:cxn ang="0">
                <a:pos x="32" y="64"/>
              </a:cxn>
              <a:cxn ang="0">
                <a:pos x="20" y="43"/>
              </a:cxn>
              <a:cxn ang="0">
                <a:pos x="11" y="43"/>
              </a:cxn>
              <a:cxn ang="0">
                <a:pos x="11" y="9"/>
              </a:cxn>
            </a:cxnLst>
            <a:rect l="0" t="0" r="r" b="b"/>
            <a:pathLst>
              <a:path w="658" h="570">
                <a:moveTo>
                  <a:pt x="0" y="9"/>
                </a:moveTo>
                <a:lnTo>
                  <a:pt x="43" y="9"/>
                </a:lnTo>
                <a:lnTo>
                  <a:pt x="55" y="9"/>
                </a:lnTo>
                <a:lnTo>
                  <a:pt x="87" y="9"/>
                </a:lnTo>
                <a:lnTo>
                  <a:pt x="108" y="9"/>
                </a:lnTo>
                <a:lnTo>
                  <a:pt x="119" y="9"/>
                </a:lnTo>
                <a:lnTo>
                  <a:pt x="142" y="9"/>
                </a:lnTo>
                <a:lnTo>
                  <a:pt x="163" y="9"/>
                </a:lnTo>
                <a:lnTo>
                  <a:pt x="186" y="9"/>
                </a:lnTo>
                <a:lnTo>
                  <a:pt x="207" y="9"/>
                </a:lnTo>
                <a:lnTo>
                  <a:pt x="230" y="9"/>
                </a:lnTo>
                <a:lnTo>
                  <a:pt x="251" y="9"/>
                </a:lnTo>
                <a:lnTo>
                  <a:pt x="283" y="9"/>
                </a:lnTo>
                <a:lnTo>
                  <a:pt x="295" y="9"/>
                </a:lnTo>
                <a:lnTo>
                  <a:pt x="327" y="9"/>
                </a:lnTo>
                <a:lnTo>
                  <a:pt x="338" y="9"/>
                </a:lnTo>
                <a:lnTo>
                  <a:pt x="361" y="0"/>
                </a:lnTo>
                <a:lnTo>
                  <a:pt x="382" y="0"/>
                </a:lnTo>
                <a:lnTo>
                  <a:pt x="382" y="9"/>
                </a:lnTo>
                <a:lnTo>
                  <a:pt x="394" y="9"/>
                </a:lnTo>
                <a:lnTo>
                  <a:pt x="394" y="20"/>
                </a:lnTo>
                <a:lnTo>
                  <a:pt x="405" y="20"/>
                </a:lnTo>
                <a:lnTo>
                  <a:pt x="405" y="32"/>
                </a:lnTo>
                <a:lnTo>
                  <a:pt x="405" y="43"/>
                </a:lnTo>
                <a:lnTo>
                  <a:pt x="405" y="53"/>
                </a:lnTo>
                <a:lnTo>
                  <a:pt x="405" y="64"/>
                </a:lnTo>
                <a:lnTo>
                  <a:pt x="405" y="76"/>
                </a:lnTo>
                <a:lnTo>
                  <a:pt x="415" y="87"/>
                </a:lnTo>
                <a:lnTo>
                  <a:pt x="415" y="97"/>
                </a:lnTo>
                <a:lnTo>
                  <a:pt x="415" y="108"/>
                </a:lnTo>
                <a:lnTo>
                  <a:pt x="426" y="119"/>
                </a:lnTo>
                <a:lnTo>
                  <a:pt x="438" y="131"/>
                </a:lnTo>
                <a:lnTo>
                  <a:pt x="449" y="131"/>
                </a:lnTo>
                <a:lnTo>
                  <a:pt x="449" y="140"/>
                </a:lnTo>
                <a:lnTo>
                  <a:pt x="458" y="152"/>
                </a:lnTo>
                <a:lnTo>
                  <a:pt x="470" y="152"/>
                </a:lnTo>
                <a:lnTo>
                  <a:pt x="481" y="163"/>
                </a:lnTo>
                <a:lnTo>
                  <a:pt x="481" y="175"/>
                </a:lnTo>
                <a:lnTo>
                  <a:pt x="493" y="184"/>
                </a:lnTo>
                <a:lnTo>
                  <a:pt x="481" y="184"/>
                </a:lnTo>
                <a:lnTo>
                  <a:pt x="481" y="196"/>
                </a:lnTo>
                <a:lnTo>
                  <a:pt x="493" y="207"/>
                </a:lnTo>
                <a:lnTo>
                  <a:pt x="502" y="207"/>
                </a:lnTo>
                <a:lnTo>
                  <a:pt x="514" y="196"/>
                </a:lnTo>
                <a:lnTo>
                  <a:pt x="525" y="207"/>
                </a:lnTo>
                <a:lnTo>
                  <a:pt x="537" y="207"/>
                </a:lnTo>
                <a:lnTo>
                  <a:pt x="546" y="218"/>
                </a:lnTo>
                <a:lnTo>
                  <a:pt x="537" y="218"/>
                </a:lnTo>
                <a:lnTo>
                  <a:pt x="537" y="228"/>
                </a:lnTo>
                <a:lnTo>
                  <a:pt x="537" y="239"/>
                </a:lnTo>
                <a:lnTo>
                  <a:pt x="537" y="251"/>
                </a:lnTo>
                <a:lnTo>
                  <a:pt x="525" y="262"/>
                </a:lnTo>
                <a:lnTo>
                  <a:pt x="525" y="272"/>
                </a:lnTo>
                <a:lnTo>
                  <a:pt x="525" y="283"/>
                </a:lnTo>
                <a:lnTo>
                  <a:pt x="525" y="294"/>
                </a:lnTo>
                <a:lnTo>
                  <a:pt x="537" y="294"/>
                </a:lnTo>
                <a:lnTo>
                  <a:pt x="537" y="306"/>
                </a:lnTo>
                <a:lnTo>
                  <a:pt x="546" y="306"/>
                </a:lnTo>
                <a:lnTo>
                  <a:pt x="546" y="315"/>
                </a:lnTo>
                <a:lnTo>
                  <a:pt x="557" y="315"/>
                </a:lnTo>
                <a:lnTo>
                  <a:pt x="569" y="315"/>
                </a:lnTo>
                <a:lnTo>
                  <a:pt x="557" y="327"/>
                </a:lnTo>
                <a:lnTo>
                  <a:pt x="569" y="327"/>
                </a:lnTo>
                <a:lnTo>
                  <a:pt x="590" y="338"/>
                </a:lnTo>
                <a:lnTo>
                  <a:pt x="590" y="350"/>
                </a:lnTo>
                <a:lnTo>
                  <a:pt x="601" y="350"/>
                </a:lnTo>
                <a:lnTo>
                  <a:pt x="613" y="350"/>
                </a:lnTo>
                <a:lnTo>
                  <a:pt x="613" y="359"/>
                </a:lnTo>
                <a:lnTo>
                  <a:pt x="613" y="371"/>
                </a:lnTo>
                <a:lnTo>
                  <a:pt x="613" y="382"/>
                </a:lnTo>
                <a:lnTo>
                  <a:pt x="624" y="382"/>
                </a:lnTo>
                <a:lnTo>
                  <a:pt x="624" y="393"/>
                </a:lnTo>
                <a:lnTo>
                  <a:pt x="613" y="393"/>
                </a:lnTo>
                <a:lnTo>
                  <a:pt x="613" y="403"/>
                </a:lnTo>
                <a:lnTo>
                  <a:pt x="624" y="414"/>
                </a:lnTo>
                <a:lnTo>
                  <a:pt x="624" y="426"/>
                </a:lnTo>
                <a:lnTo>
                  <a:pt x="634" y="437"/>
                </a:lnTo>
                <a:lnTo>
                  <a:pt x="634" y="426"/>
                </a:lnTo>
                <a:lnTo>
                  <a:pt x="645" y="426"/>
                </a:lnTo>
                <a:lnTo>
                  <a:pt x="645" y="437"/>
                </a:lnTo>
                <a:lnTo>
                  <a:pt x="657" y="437"/>
                </a:lnTo>
                <a:lnTo>
                  <a:pt x="657" y="447"/>
                </a:lnTo>
                <a:lnTo>
                  <a:pt x="645" y="458"/>
                </a:lnTo>
                <a:lnTo>
                  <a:pt x="657" y="458"/>
                </a:lnTo>
                <a:lnTo>
                  <a:pt x="645" y="458"/>
                </a:lnTo>
                <a:lnTo>
                  <a:pt x="645" y="470"/>
                </a:lnTo>
                <a:lnTo>
                  <a:pt x="645" y="481"/>
                </a:lnTo>
                <a:lnTo>
                  <a:pt x="645" y="490"/>
                </a:lnTo>
                <a:lnTo>
                  <a:pt x="634" y="490"/>
                </a:lnTo>
                <a:lnTo>
                  <a:pt x="634" y="481"/>
                </a:lnTo>
                <a:lnTo>
                  <a:pt x="624" y="490"/>
                </a:lnTo>
                <a:lnTo>
                  <a:pt x="624" y="502"/>
                </a:lnTo>
                <a:lnTo>
                  <a:pt x="624" y="490"/>
                </a:lnTo>
                <a:lnTo>
                  <a:pt x="613" y="490"/>
                </a:lnTo>
                <a:lnTo>
                  <a:pt x="613" y="502"/>
                </a:lnTo>
                <a:lnTo>
                  <a:pt x="613" y="513"/>
                </a:lnTo>
                <a:lnTo>
                  <a:pt x="601" y="513"/>
                </a:lnTo>
                <a:lnTo>
                  <a:pt x="613" y="525"/>
                </a:lnTo>
                <a:lnTo>
                  <a:pt x="601" y="525"/>
                </a:lnTo>
                <a:lnTo>
                  <a:pt x="601" y="534"/>
                </a:lnTo>
                <a:lnTo>
                  <a:pt x="613" y="534"/>
                </a:lnTo>
                <a:lnTo>
                  <a:pt x="613" y="546"/>
                </a:lnTo>
                <a:lnTo>
                  <a:pt x="601" y="546"/>
                </a:lnTo>
                <a:lnTo>
                  <a:pt x="601" y="557"/>
                </a:lnTo>
                <a:lnTo>
                  <a:pt x="580" y="557"/>
                </a:lnTo>
                <a:lnTo>
                  <a:pt x="546" y="569"/>
                </a:lnTo>
                <a:lnTo>
                  <a:pt x="537" y="569"/>
                </a:lnTo>
                <a:lnTo>
                  <a:pt x="537" y="546"/>
                </a:lnTo>
                <a:lnTo>
                  <a:pt x="546" y="546"/>
                </a:lnTo>
                <a:lnTo>
                  <a:pt x="546" y="534"/>
                </a:lnTo>
                <a:lnTo>
                  <a:pt x="557" y="534"/>
                </a:lnTo>
                <a:lnTo>
                  <a:pt x="557" y="525"/>
                </a:lnTo>
                <a:lnTo>
                  <a:pt x="569" y="525"/>
                </a:lnTo>
                <a:lnTo>
                  <a:pt x="557" y="525"/>
                </a:lnTo>
                <a:lnTo>
                  <a:pt x="569" y="513"/>
                </a:lnTo>
                <a:lnTo>
                  <a:pt x="557" y="513"/>
                </a:lnTo>
                <a:lnTo>
                  <a:pt x="557" y="502"/>
                </a:lnTo>
                <a:lnTo>
                  <a:pt x="546" y="502"/>
                </a:lnTo>
                <a:lnTo>
                  <a:pt x="514" y="502"/>
                </a:lnTo>
                <a:lnTo>
                  <a:pt x="493" y="502"/>
                </a:lnTo>
                <a:lnTo>
                  <a:pt x="458" y="502"/>
                </a:lnTo>
                <a:lnTo>
                  <a:pt x="426" y="502"/>
                </a:lnTo>
                <a:lnTo>
                  <a:pt x="405" y="502"/>
                </a:lnTo>
                <a:lnTo>
                  <a:pt x="361" y="513"/>
                </a:lnTo>
                <a:lnTo>
                  <a:pt x="318" y="513"/>
                </a:lnTo>
                <a:lnTo>
                  <a:pt x="295" y="513"/>
                </a:lnTo>
                <a:lnTo>
                  <a:pt x="283" y="513"/>
                </a:lnTo>
                <a:lnTo>
                  <a:pt x="239" y="513"/>
                </a:lnTo>
                <a:lnTo>
                  <a:pt x="219" y="513"/>
                </a:lnTo>
                <a:lnTo>
                  <a:pt x="186" y="513"/>
                </a:lnTo>
                <a:lnTo>
                  <a:pt x="163" y="513"/>
                </a:lnTo>
                <a:lnTo>
                  <a:pt x="108" y="513"/>
                </a:lnTo>
                <a:lnTo>
                  <a:pt x="108" y="490"/>
                </a:lnTo>
                <a:lnTo>
                  <a:pt x="108" y="481"/>
                </a:lnTo>
                <a:lnTo>
                  <a:pt x="108" y="447"/>
                </a:lnTo>
                <a:lnTo>
                  <a:pt x="108" y="414"/>
                </a:lnTo>
                <a:lnTo>
                  <a:pt x="108" y="403"/>
                </a:lnTo>
                <a:lnTo>
                  <a:pt x="108" y="371"/>
                </a:lnTo>
                <a:lnTo>
                  <a:pt x="108" y="327"/>
                </a:lnTo>
                <a:lnTo>
                  <a:pt x="108" y="315"/>
                </a:lnTo>
                <a:lnTo>
                  <a:pt x="108" y="283"/>
                </a:lnTo>
                <a:lnTo>
                  <a:pt x="108" y="272"/>
                </a:lnTo>
                <a:lnTo>
                  <a:pt x="108" y="239"/>
                </a:lnTo>
                <a:lnTo>
                  <a:pt x="108" y="228"/>
                </a:lnTo>
                <a:lnTo>
                  <a:pt x="108" y="196"/>
                </a:lnTo>
                <a:lnTo>
                  <a:pt x="108" y="184"/>
                </a:lnTo>
                <a:lnTo>
                  <a:pt x="99" y="184"/>
                </a:lnTo>
                <a:lnTo>
                  <a:pt x="87" y="175"/>
                </a:lnTo>
                <a:lnTo>
                  <a:pt x="87" y="163"/>
                </a:lnTo>
                <a:lnTo>
                  <a:pt x="76" y="152"/>
                </a:lnTo>
                <a:lnTo>
                  <a:pt x="76" y="140"/>
                </a:lnTo>
                <a:lnTo>
                  <a:pt x="64" y="140"/>
                </a:lnTo>
                <a:lnTo>
                  <a:pt x="64" y="131"/>
                </a:lnTo>
                <a:lnTo>
                  <a:pt x="76" y="119"/>
                </a:lnTo>
                <a:lnTo>
                  <a:pt x="87" y="119"/>
                </a:lnTo>
                <a:lnTo>
                  <a:pt x="87" y="108"/>
                </a:lnTo>
                <a:lnTo>
                  <a:pt x="76" y="108"/>
                </a:lnTo>
                <a:lnTo>
                  <a:pt x="87" y="108"/>
                </a:lnTo>
                <a:lnTo>
                  <a:pt x="76" y="97"/>
                </a:lnTo>
                <a:lnTo>
                  <a:pt x="64" y="97"/>
                </a:lnTo>
                <a:lnTo>
                  <a:pt x="55" y="97"/>
                </a:lnTo>
                <a:lnTo>
                  <a:pt x="55" y="87"/>
                </a:lnTo>
                <a:lnTo>
                  <a:pt x="43" y="87"/>
                </a:lnTo>
                <a:lnTo>
                  <a:pt x="43" y="76"/>
                </a:lnTo>
                <a:lnTo>
                  <a:pt x="32" y="76"/>
                </a:lnTo>
                <a:lnTo>
                  <a:pt x="43" y="76"/>
                </a:lnTo>
                <a:lnTo>
                  <a:pt x="43" y="64"/>
                </a:lnTo>
                <a:lnTo>
                  <a:pt x="32" y="64"/>
                </a:lnTo>
                <a:lnTo>
                  <a:pt x="32" y="53"/>
                </a:lnTo>
                <a:lnTo>
                  <a:pt x="20" y="53"/>
                </a:lnTo>
                <a:lnTo>
                  <a:pt x="20" y="43"/>
                </a:lnTo>
                <a:lnTo>
                  <a:pt x="11" y="43"/>
                </a:lnTo>
                <a:lnTo>
                  <a:pt x="20" y="43"/>
                </a:lnTo>
                <a:lnTo>
                  <a:pt x="11" y="43"/>
                </a:lnTo>
                <a:lnTo>
                  <a:pt x="11" y="32"/>
                </a:lnTo>
                <a:lnTo>
                  <a:pt x="11" y="20"/>
                </a:lnTo>
                <a:lnTo>
                  <a:pt x="11" y="9"/>
                </a:lnTo>
                <a:lnTo>
                  <a:pt x="11" y="20"/>
                </a:lnTo>
                <a:lnTo>
                  <a:pt x="0" y="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7068488" y="3400119"/>
            <a:ext cx="1037578" cy="552194"/>
          </a:xfrm>
          <a:custGeom>
            <a:avLst/>
            <a:gdLst/>
            <a:ahLst/>
            <a:cxnLst>
              <a:cxn ang="0">
                <a:pos x="545" y="22"/>
              </a:cxn>
              <a:cxn ang="0">
                <a:pos x="578" y="43"/>
              </a:cxn>
              <a:cxn ang="0">
                <a:pos x="600" y="66"/>
              </a:cxn>
              <a:cxn ang="0">
                <a:pos x="589" y="75"/>
              </a:cxn>
              <a:cxn ang="0">
                <a:pos x="578" y="119"/>
              </a:cxn>
              <a:cxn ang="0">
                <a:pos x="621" y="130"/>
              </a:cxn>
              <a:cxn ang="0">
                <a:pos x="665" y="142"/>
              </a:cxn>
              <a:cxn ang="0">
                <a:pos x="688" y="174"/>
              </a:cxn>
              <a:cxn ang="0">
                <a:pos x="656" y="174"/>
              </a:cxn>
              <a:cxn ang="0">
                <a:pos x="656" y="174"/>
              </a:cxn>
              <a:cxn ang="0">
                <a:pos x="676" y="206"/>
              </a:cxn>
              <a:cxn ang="0">
                <a:pos x="699" y="217"/>
              </a:cxn>
              <a:cxn ang="0">
                <a:pos x="688" y="229"/>
              </a:cxn>
              <a:cxn ang="0">
                <a:pos x="665" y="229"/>
              </a:cxn>
              <a:cxn ang="0">
                <a:pos x="699" y="250"/>
              </a:cxn>
              <a:cxn ang="0">
                <a:pos x="709" y="250"/>
              </a:cxn>
              <a:cxn ang="0">
                <a:pos x="676" y="250"/>
              </a:cxn>
              <a:cxn ang="0">
                <a:pos x="656" y="250"/>
              </a:cxn>
              <a:cxn ang="0">
                <a:pos x="656" y="250"/>
              </a:cxn>
              <a:cxn ang="0">
                <a:pos x="676" y="272"/>
              </a:cxn>
              <a:cxn ang="0">
                <a:pos x="688" y="284"/>
              </a:cxn>
              <a:cxn ang="0">
                <a:pos x="699" y="272"/>
              </a:cxn>
              <a:cxn ang="0">
                <a:pos x="709" y="272"/>
              </a:cxn>
              <a:cxn ang="0">
                <a:pos x="743" y="293"/>
              </a:cxn>
              <a:cxn ang="0">
                <a:pos x="732" y="316"/>
              </a:cxn>
              <a:cxn ang="0">
                <a:pos x="656" y="327"/>
              </a:cxn>
              <a:cxn ang="0">
                <a:pos x="557" y="348"/>
              </a:cxn>
              <a:cxn ang="0">
                <a:pos x="481" y="360"/>
              </a:cxn>
              <a:cxn ang="0">
                <a:pos x="403" y="371"/>
              </a:cxn>
              <a:cxn ang="0">
                <a:pos x="294" y="380"/>
              </a:cxn>
              <a:cxn ang="0">
                <a:pos x="195" y="392"/>
              </a:cxn>
              <a:cxn ang="0">
                <a:pos x="131" y="403"/>
              </a:cxn>
              <a:cxn ang="0">
                <a:pos x="43" y="415"/>
              </a:cxn>
              <a:cxn ang="0">
                <a:pos x="9" y="403"/>
              </a:cxn>
              <a:cxn ang="0">
                <a:pos x="53" y="380"/>
              </a:cxn>
              <a:cxn ang="0">
                <a:pos x="64" y="360"/>
              </a:cxn>
              <a:cxn ang="0">
                <a:pos x="108" y="327"/>
              </a:cxn>
              <a:cxn ang="0">
                <a:pos x="152" y="305"/>
              </a:cxn>
              <a:cxn ang="0">
                <a:pos x="184" y="316"/>
              </a:cxn>
              <a:cxn ang="0">
                <a:pos x="228" y="305"/>
              </a:cxn>
              <a:cxn ang="0">
                <a:pos x="251" y="293"/>
              </a:cxn>
              <a:cxn ang="0">
                <a:pos x="283" y="272"/>
              </a:cxn>
              <a:cxn ang="0">
                <a:pos x="306" y="272"/>
              </a:cxn>
              <a:cxn ang="0">
                <a:pos x="306" y="250"/>
              </a:cxn>
              <a:cxn ang="0">
                <a:pos x="315" y="229"/>
              </a:cxn>
              <a:cxn ang="0">
                <a:pos x="338" y="197"/>
              </a:cxn>
              <a:cxn ang="0">
                <a:pos x="349" y="153"/>
              </a:cxn>
              <a:cxn ang="0">
                <a:pos x="370" y="142"/>
              </a:cxn>
              <a:cxn ang="0">
                <a:pos x="403" y="98"/>
              </a:cxn>
              <a:cxn ang="0">
                <a:pos x="425" y="87"/>
              </a:cxn>
              <a:cxn ang="0">
                <a:pos x="446" y="54"/>
              </a:cxn>
              <a:cxn ang="0">
                <a:pos x="458" y="11"/>
              </a:cxn>
              <a:cxn ang="0">
                <a:pos x="490" y="22"/>
              </a:cxn>
              <a:cxn ang="0">
                <a:pos x="524" y="11"/>
              </a:cxn>
            </a:cxnLst>
            <a:rect l="0" t="0" r="r" b="b"/>
            <a:pathLst>
              <a:path w="754" h="416">
                <a:moveTo>
                  <a:pt x="524" y="11"/>
                </a:moveTo>
                <a:lnTo>
                  <a:pt x="534" y="11"/>
                </a:lnTo>
                <a:lnTo>
                  <a:pt x="545" y="11"/>
                </a:lnTo>
                <a:lnTo>
                  <a:pt x="545" y="22"/>
                </a:lnTo>
                <a:lnTo>
                  <a:pt x="545" y="32"/>
                </a:lnTo>
                <a:lnTo>
                  <a:pt x="557" y="32"/>
                </a:lnTo>
                <a:lnTo>
                  <a:pt x="568" y="32"/>
                </a:lnTo>
                <a:lnTo>
                  <a:pt x="578" y="43"/>
                </a:lnTo>
                <a:lnTo>
                  <a:pt x="589" y="43"/>
                </a:lnTo>
                <a:lnTo>
                  <a:pt x="589" y="54"/>
                </a:lnTo>
                <a:lnTo>
                  <a:pt x="600" y="54"/>
                </a:lnTo>
                <a:lnTo>
                  <a:pt x="600" y="66"/>
                </a:lnTo>
                <a:lnTo>
                  <a:pt x="600" y="75"/>
                </a:lnTo>
                <a:lnTo>
                  <a:pt x="589" y="75"/>
                </a:lnTo>
                <a:lnTo>
                  <a:pt x="589" y="87"/>
                </a:lnTo>
                <a:lnTo>
                  <a:pt x="589" y="75"/>
                </a:lnTo>
                <a:lnTo>
                  <a:pt x="578" y="87"/>
                </a:lnTo>
                <a:lnTo>
                  <a:pt x="578" y="98"/>
                </a:lnTo>
                <a:lnTo>
                  <a:pt x="578" y="109"/>
                </a:lnTo>
                <a:lnTo>
                  <a:pt x="578" y="119"/>
                </a:lnTo>
                <a:lnTo>
                  <a:pt x="589" y="119"/>
                </a:lnTo>
                <a:lnTo>
                  <a:pt x="600" y="109"/>
                </a:lnTo>
                <a:lnTo>
                  <a:pt x="612" y="119"/>
                </a:lnTo>
                <a:lnTo>
                  <a:pt x="621" y="130"/>
                </a:lnTo>
                <a:lnTo>
                  <a:pt x="656" y="130"/>
                </a:lnTo>
                <a:lnTo>
                  <a:pt x="656" y="142"/>
                </a:lnTo>
                <a:lnTo>
                  <a:pt x="656" y="153"/>
                </a:lnTo>
                <a:lnTo>
                  <a:pt x="665" y="142"/>
                </a:lnTo>
                <a:lnTo>
                  <a:pt x="676" y="153"/>
                </a:lnTo>
                <a:lnTo>
                  <a:pt x="688" y="153"/>
                </a:lnTo>
                <a:lnTo>
                  <a:pt x="688" y="162"/>
                </a:lnTo>
                <a:lnTo>
                  <a:pt x="688" y="174"/>
                </a:lnTo>
                <a:lnTo>
                  <a:pt x="688" y="185"/>
                </a:lnTo>
                <a:lnTo>
                  <a:pt x="676" y="185"/>
                </a:lnTo>
                <a:lnTo>
                  <a:pt x="665" y="174"/>
                </a:lnTo>
                <a:lnTo>
                  <a:pt x="656" y="174"/>
                </a:lnTo>
                <a:lnTo>
                  <a:pt x="644" y="162"/>
                </a:lnTo>
                <a:lnTo>
                  <a:pt x="633" y="162"/>
                </a:lnTo>
                <a:lnTo>
                  <a:pt x="644" y="174"/>
                </a:lnTo>
                <a:lnTo>
                  <a:pt x="656" y="174"/>
                </a:lnTo>
                <a:lnTo>
                  <a:pt x="665" y="197"/>
                </a:lnTo>
                <a:lnTo>
                  <a:pt x="688" y="197"/>
                </a:lnTo>
                <a:lnTo>
                  <a:pt x="688" y="206"/>
                </a:lnTo>
                <a:lnTo>
                  <a:pt x="676" y="206"/>
                </a:lnTo>
                <a:lnTo>
                  <a:pt x="688" y="206"/>
                </a:lnTo>
                <a:lnTo>
                  <a:pt x="699" y="217"/>
                </a:lnTo>
                <a:lnTo>
                  <a:pt x="699" y="229"/>
                </a:lnTo>
                <a:lnTo>
                  <a:pt x="699" y="217"/>
                </a:lnTo>
                <a:lnTo>
                  <a:pt x="676" y="206"/>
                </a:lnTo>
                <a:lnTo>
                  <a:pt x="676" y="217"/>
                </a:lnTo>
                <a:lnTo>
                  <a:pt x="688" y="217"/>
                </a:lnTo>
                <a:lnTo>
                  <a:pt x="688" y="229"/>
                </a:lnTo>
                <a:lnTo>
                  <a:pt x="688" y="240"/>
                </a:lnTo>
                <a:lnTo>
                  <a:pt x="665" y="217"/>
                </a:lnTo>
                <a:lnTo>
                  <a:pt x="656" y="217"/>
                </a:lnTo>
                <a:lnTo>
                  <a:pt x="665" y="229"/>
                </a:lnTo>
                <a:lnTo>
                  <a:pt x="676" y="240"/>
                </a:lnTo>
                <a:lnTo>
                  <a:pt x="688" y="240"/>
                </a:lnTo>
                <a:lnTo>
                  <a:pt x="688" y="250"/>
                </a:lnTo>
                <a:lnTo>
                  <a:pt x="699" y="250"/>
                </a:lnTo>
                <a:lnTo>
                  <a:pt x="699" y="240"/>
                </a:lnTo>
                <a:lnTo>
                  <a:pt x="709" y="250"/>
                </a:lnTo>
                <a:lnTo>
                  <a:pt x="699" y="250"/>
                </a:lnTo>
                <a:lnTo>
                  <a:pt x="709" y="250"/>
                </a:lnTo>
                <a:lnTo>
                  <a:pt x="709" y="261"/>
                </a:lnTo>
                <a:lnTo>
                  <a:pt x="699" y="272"/>
                </a:lnTo>
                <a:lnTo>
                  <a:pt x="688" y="261"/>
                </a:lnTo>
                <a:lnTo>
                  <a:pt x="676" y="250"/>
                </a:lnTo>
                <a:lnTo>
                  <a:pt x="676" y="261"/>
                </a:lnTo>
                <a:lnTo>
                  <a:pt x="676" y="250"/>
                </a:lnTo>
                <a:lnTo>
                  <a:pt x="665" y="240"/>
                </a:lnTo>
                <a:lnTo>
                  <a:pt x="656" y="250"/>
                </a:lnTo>
                <a:lnTo>
                  <a:pt x="656" y="240"/>
                </a:lnTo>
                <a:lnTo>
                  <a:pt x="644" y="240"/>
                </a:lnTo>
                <a:lnTo>
                  <a:pt x="644" y="250"/>
                </a:lnTo>
                <a:lnTo>
                  <a:pt x="656" y="250"/>
                </a:lnTo>
                <a:lnTo>
                  <a:pt x="665" y="250"/>
                </a:lnTo>
                <a:lnTo>
                  <a:pt x="665" y="261"/>
                </a:lnTo>
                <a:lnTo>
                  <a:pt x="676" y="261"/>
                </a:lnTo>
                <a:lnTo>
                  <a:pt x="676" y="272"/>
                </a:lnTo>
                <a:lnTo>
                  <a:pt x="688" y="272"/>
                </a:lnTo>
                <a:lnTo>
                  <a:pt x="688" y="284"/>
                </a:lnTo>
                <a:lnTo>
                  <a:pt x="688" y="272"/>
                </a:lnTo>
                <a:lnTo>
                  <a:pt x="688" y="284"/>
                </a:lnTo>
                <a:lnTo>
                  <a:pt x="688" y="293"/>
                </a:lnTo>
                <a:lnTo>
                  <a:pt x="688" y="284"/>
                </a:lnTo>
                <a:lnTo>
                  <a:pt x="699" y="284"/>
                </a:lnTo>
                <a:lnTo>
                  <a:pt x="699" y="272"/>
                </a:lnTo>
                <a:lnTo>
                  <a:pt x="709" y="284"/>
                </a:lnTo>
                <a:lnTo>
                  <a:pt x="699" y="284"/>
                </a:lnTo>
                <a:lnTo>
                  <a:pt x="709" y="284"/>
                </a:lnTo>
                <a:lnTo>
                  <a:pt x="709" y="272"/>
                </a:lnTo>
                <a:lnTo>
                  <a:pt x="720" y="272"/>
                </a:lnTo>
                <a:lnTo>
                  <a:pt x="743" y="272"/>
                </a:lnTo>
                <a:lnTo>
                  <a:pt x="753" y="305"/>
                </a:lnTo>
                <a:lnTo>
                  <a:pt x="743" y="293"/>
                </a:lnTo>
                <a:lnTo>
                  <a:pt x="743" y="316"/>
                </a:lnTo>
                <a:lnTo>
                  <a:pt x="743" y="305"/>
                </a:lnTo>
                <a:lnTo>
                  <a:pt x="743" y="316"/>
                </a:lnTo>
                <a:lnTo>
                  <a:pt x="732" y="316"/>
                </a:lnTo>
                <a:lnTo>
                  <a:pt x="709" y="316"/>
                </a:lnTo>
                <a:lnTo>
                  <a:pt x="699" y="316"/>
                </a:lnTo>
                <a:lnTo>
                  <a:pt x="688" y="327"/>
                </a:lnTo>
                <a:lnTo>
                  <a:pt x="656" y="327"/>
                </a:lnTo>
                <a:lnTo>
                  <a:pt x="633" y="337"/>
                </a:lnTo>
                <a:lnTo>
                  <a:pt x="621" y="337"/>
                </a:lnTo>
                <a:lnTo>
                  <a:pt x="578" y="337"/>
                </a:lnTo>
                <a:lnTo>
                  <a:pt x="557" y="348"/>
                </a:lnTo>
                <a:lnTo>
                  <a:pt x="545" y="348"/>
                </a:lnTo>
                <a:lnTo>
                  <a:pt x="524" y="348"/>
                </a:lnTo>
                <a:lnTo>
                  <a:pt x="502" y="360"/>
                </a:lnTo>
                <a:lnTo>
                  <a:pt x="481" y="360"/>
                </a:lnTo>
                <a:lnTo>
                  <a:pt x="469" y="360"/>
                </a:lnTo>
                <a:lnTo>
                  <a:pt x="437" y="360"/>
                </a:lnTo>
                <a:lnTo>
                  <a:pt x="437" y="371"/>
                </a:lnTo>
                <a:lnTo>
                  <a:pt x="403" y="371"/>
                </a:lnTo>
                <a:lnTo>
                  <a:pt x="382" y="371"/>
                </a:lnTo>
                <a:lnTo>
                  <a:pt x="349" y="380"/>
                </a:lnTo>
                <a:lnTo>
                  <a:pt x="315" y="380"/>
                </a:lnTo>
                <a:lnTo>
                  <a:pt x="294" y="380"/>
                </a:lnTo>
                <a:lnTo>
                  <a:pt x="271" y="380"/>
                </a:lnTo>
                <a:lnTo>
                  <a:pt x="271" y="392"/>
                </a:lnTo>
                <a:lnTo>
                  <a:pt x="228" y="392"/>
                </a:lnTo>
                <a:lnTo>
                  <a:pt x="195" y="392"/>
                </a:lnTo>
                <a:lnTo>
                  <a:pt x="174" y="392"/>
                </a:lnTo>
                <a:lnTo>
                  <a:pt x="163" y="392"/>
                </a:lnTo>
                <a:lnTo>
                  <a:pt x="140" y="403"/>
                </a:lnTo>
                <a:lnTo>
                  <a:pt x="131" y="403"/>
                </a:lnTo>
                <a:lnTo>
                  <a:pt x="96" y="403"/>
                </a:lnTo>
                <a:lnTo>
                  <a:pt x="76" y="403"/>
                </a:lnTo>
                <a:lnTo>
                  <a:pt x="64" y="415"/>
                </a:lnTo>
                <a:lnTo>
                  <a:pt x="43" y="415"/>
                </a:lnTo>
                <a:lnTo>
                  <a:pt x="32" y="415"/>
                </a:lnTo>
                <a:lnTo>
                  <a:pt x="20" y="415"/>
                </a:lnTo>
                <a:lnTo>
                  <a:pt x="0" y="415"/>
                </a:lnTo>
                <a:lnTo>
                  <a:pt x="9" y="403"/>
                </a:lnTo>
                <a:lnTo>
                  <a:pt x="20" y="403"/>
                </a:lnTo>
                <a:lnTo>
                  <a:pt x="32" y="403"/>
                </a:lnTo>
                <a:lnTo>
                  <a:pt x="43" y="392"/>
                </a:lnTo>
                <a:lnTo>
                  <a:pt x="53" y="380"/>
                </a:lnTo>
                <a:lnTo>
                  <a:pt x="64" y="380"/>
                </a:lnTo>
                <a:lnTo>
                  <a:pt x="64" y="371"/>
                </a:lnTo>
                <a:lnTo>
                  <a:pt x="76" y="371"/>
                </a:lnTo>
                <a:lnTo>
                  <a:pt x="64" y="360"/>
                </a:lnTo>
                <a:lnTo>
                  <a:pt x="76" y="360"/>
                </a:lnTo>
                <a:lnTo>
                  <a:pt x="87" y="348"/>
                </a:lnTo>
                <a:lnTo>
                  <a:pt x="96" y="327"/>
                </a:lnTo>
                <a:lnTo>
                  <a:pt x="108" y="327"/>
                </a:lnTo>
                <a:lnTo>
                  <a:pt x="119" y="316"/>
                </a:lnTo>
                <a:lnTo>
                  <a:pt x="152" y="284"/>
                </a:lnTo>
                <a:lnTo>
                  <a:pt x="152" y="293"/>
                </a:lnTo>
                <a:lnTo>
                  <a:pt x="152" y="305"/>
                </a:lnTo>
                <a:lnTo>
                  <a:pt x="163" y="305"/>
                </a:lnTo>
                <a:lnTo>
                  <a:pt x="163" y="316"/>
                </a:lnTo>
                <a:lnTo>
                  <a:pt x="174" y="316"/>
                </a:lnTo>
                <a:lnTo>
                  <a:pt x="184" y="316"/>
                </a:lnTo>
                <a:lnTo>
                  <a:pt x="195" y="316"/>
                </a:lnTo>
                <a:lnTo>
                  <a:pt x="207" y="305"/>
                </a:lnTo>
                <a:lnTo>
                  <a:pt x="218" y="305"/>
                </a:lnTo>
                <a:lnTo>
                  <a:pt x="228" y="305"/>
                </a:lnTo>
                <a:lnTo>
                  <a:pt x="239" y="305"/>
                </a:lnTo>
                <a:lnTo>
                  <a:pt x="251" y="293"/>
                </a:lnTo>
                <a:lnTo>
                  <a:pt x="251" y="305"/>
                </a:lnTo>
                <a:lnTo>
                  <a:pt x="251" y="293"/>
                </a:lnTo>
                <a:lnTo>
                  <a:pt x="262" y="293"/>
                </a:lnTo>
                <a:lnTo>
                  <a:pt x="262" y="284"/>
                </a:lnTo>
                <a:lnTo>
                  <a:pt x="271" y="284"/>
                </a:lnTo>
                <a:lnTo>
                  <a:pt x="283" y="272"/>
                </a:lnTo>
                <a:lnTo>
                  <a:pt x="294" y="272"/>
                </a:lnTo>
                <a:lnTo>
                  <a:pt x="294" y="284"/>
                </a:lnTo>
                <a:lnTo>
                  <a:pt x="294" y="272"/>
                </a:lnTo>
                <a:lnTo>
                  <a:pt x="306" y="272"/>
                </a:lnTo>
                <a:lnTo>
                  <a:pt x="315" y="261"/>
                </a:lnTo>
                <a:lnTo>
                  <a:pt x="306" y="261"/>
                </a:lnTo>
                <a:lnTo>
                  <a:pt x="315" y="250"/>
                </a:lnTo>
                <a:lnTo>
                  <a:pt x="306" y="250"/>
                </a:lnTo>
                <a:lnTo>
                  <a:pt x="306" y="240"/>
                </a:lnTo>
                <a:lnTo>
                  <a:pt x="315" y="240"/>
                </a:lnTo>
                <a:lnTo>
                  <a:pt x="306" y="240"/>
                </a:lnTo>
                <a:lnTo>
                  <a:pt x="315" y="229"/>
                </a:lnTo>
                <a:lnTo>
                  <a:pt x="315" y="217"/>
                </a:lnTo>
                <a:lnTo>
                  <a:pt x="327" y="217"/>
                </a:lnTo>
                <a:lnTo>
                  <a:pt x="327" y="206"/>
                </a:lnTo>
                <a:lnTo>
                  <a:pt x="338" y="197"/>
                </a:lnTo>
                <a:lnTo>
                  <a:pt x="338" y="185"/>
                </a:lnTo>
                <a:lnTo>
                  <a:pt x="338" y="174"/>
                </a:lnTo>
                <a:lnTo>
                  <a:pt x="349" y="162"/>
                </a:lnTo>
                <a:lnTo>
                  <a:pt x="349" y="153"/>
                </a:lnTo>
                <a:lnTo>
                  <a:pt x="349" y="142"/>
                </a:lnTo>
                <a:lnTo>
                  <a:pt x="349" y="130"/>
                </a:lnTo>
                <a:lnTo>
                  <a:pt x="359" y="130"/>
                </a:lnTo>
                <a:lnTo>
                  <a:pt x="370" y="142"/>
                </a:lnTo>
                <a:lnTo>
                  <a:pt x="393" y="142"/>
                </a:lnTo>
                <a:lnTo>
                  <a:pt x="393" y="130"/>
                </a:lnTo>
                <a:lnTo>
                  <a:pt x="403" y="109"/>
                </a:lnTo>
                <a:lnTo>
                  <a:pt x="403" y="98"/>
                </a:lnTo>
                <a:lnTo>
                  <a:pt x="403" y="87"/>
                </a:lnTo>
                <a:lnTo>
                  <a:pt x="414" y="87"/>
                </a:lnTo>
                <a:lnTo>
                  <a:pt x="425" y="98"/>
                </a:lnTo>
                <a:lnTo>
                  <a:pt x="425" y="87"/>
                </a:lnTo>
                <a:lnTo>
                  <a:pt x="425" y="75"/>
                </a:lnTo>
                <a:lnTo>
                  <a:pt x="437" y="75"/>
                </a:lnTo>
                <a:lnTo>
                  <a:pt x="446" y="66"/>
                </a:lnTo>
                <a:lnTo>
                  <a:pt x="446" y="54"/>
                </a:lnTo>
                <a:lnTo>
                  <a:pt x="458" y="43"/>
                </a:lnTo>
                <a:lnTo>
                  <a:pt x="458" y="32"/>
                </a:lnTo>
                <a:lnTo>
                  <a:pt x="458" y="22"/>
                </a:lnTo>
                <a:lnTo>
                  <a:pt x="458" y="11"/>
                </a:lnTo>
                <a:lnTo>
                  <a:pt x="458" y="0"/>
                </a:lnTo>
                <a:lnTo>
                  <a:pt x="469" y="0"/>
                </a:lnTo>
                <a:lnTo>
                  <a:pt x="469" y="11"/>
                </a:lnTo>
                <a:lnTo>
                  <a:pt x="490" y="22"/>
                </a:lnTo>
                <a:lnTo>
                  <a:pt x="513" y="32"/>
                </a:lnTo>
                <a:lnTo>
                  <a:pt x="513" y="22"/>
                </a:lnTo>
                <a:lnTo>
                  <a:pt x="524" y="22"/>
                </a:lnTo>
                <a:lnTo>
                  <a:pt x="524" y="11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2" name="Freeform 36"/>
          <p:cNvSpPr>
            <a:spLocks/>
          </p:cNvSpPr>
          <p:nvPr/>
        </p:nvSpPr>
        <p:spPr bwMode="auto">
          <a:xfrm>
            <a:off x="7879009" y="3443922"/>
            <a:ext cx="42659" cy="4645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0"/>
              </a:cxn>
              <a:cxn ang="0">
                <a:pos x="15" y="11"/>
              </a:cxn>
              <a:cxn ang="0">
                <a:pos x="30" y="11"/>
              </a:cxn>
              <a:cxn ang="0">
                <a:pos x="15" y="34"/>
              </a:cxn>
              <a:cxn ang="0">
                <a:pos x="15" y="22"/>
              </a:cxn>
              <a:cxn ang="0">
                <a:pos x="0" y="22"/>
              </a:cxn>
              <a:cxn ang="0">
                <a:pos x="0" y="11"/>
              </a:cxn>
            </a:cxnLst>
            <a:rect l="0" t="0" r="r" b="b"/>
            <a:pathLst>
              <a:path w="31" h="35">
                <a:moveTo>
                  <a:pt x="0" y="11"/>
                </a:moveTo>
                <a:lnTo>
                  <a:pt x="0" y="0"/>
                </a:lnTo>
                <a:lnTo>
                  <a:pt x="15" y="11"/>
                </a:lnTo>
                <a:lnTo>
                  <a:pt x="30" y="11"/>
                </a:lnTo>
                <a:lnTo>
                  <a:pt x="15" y="34"/>
                </a:lnTo>
                <a:lnTo>
                  <a:pt x="15" y="22"/>
                </a:lnTo>
                <a:lnTo>
                  <a:pt x="0" y="22"/>
                </a:lnTo>
                <a:lnTo>
                  <a:pt x="0" y="11"/>
                </a:lnTo>
              </a:path>
            </a:pathLst>
          </a:custGeom>
          <a:solidFill>
            <a:srgbClr val="9AFB93"/>
          </a:solidFill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Freeform 37"/>
          <p:cNvSpPr>
            <a:spLocks/>
          </p:cNvSpPr>
          <p:nvPr/>
        </p:nvSpPr>
        <p:spPr bwMode="auto">
          <a:xfrm>
            <a:off x="4580502" y="3459851"/>
            <a:ext cx="993543" cy="508391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95" y="11"/>
              </a:cxn>
              <a:cxn ang="0">
                <a:pos x="294" y="11"/>
              </a:cxn>
              <a:cxn ang="0">
                <a:pos x="338" y="11"/>
              </a:cxn>
              <a:cxn ang="0">
                <a:pos x="382" y="11"/>
              </a:cxn>
              <a:cxn ang="0">
                <a:pos x="426" y="11"/>
              </a:cxn>
              <a:cxn ang="0">
                <a:pos x="502" y="22"/>
              </a:cxn>
              <a:cxn ang="0">
                <a:pos x="545" y="22"/>
              </a:cxn>
              <a:cxn ang="0">
                <a:pos x="589" y="22"/>
              </a:cxn>
              <a:cxn ang="0">
                <a:pos x="656" y="22"/>
              </a:cxn>
              <a:cxn ang="0">
                <a:pos x="667" y="32"/>
              </a:cxn>
              <a:cxn ang="0">
                <a:pos x="688" y="32"/>
              </a:cxn>
              <a:cxn ang="0">
                <a:pos x="688" y="43"/>
              </a:cxn>
              <a:cxn ang="0">
                <a:pos x="700" y="55"/>
              </a:cxn>
              <a:cxn ang="0">
                <a:pos x="677" y="66"/>
              </a:cxn>
              <a:cxn ang="0">
                <a:pos x="688" y="76"/>
              </a:cxn>
              <a:cxn ang="0">
                <a:pos x="700" y="98"/>
              </a:cxn>
              <a:cxn ang="0">
                <a:pos x="711" y="119"/>
              </a:cxn>
              <a:cxn ang="0">
                <a:pos x="721" y="131"/>
              </a:cxn>
              <a:cxn ang="0">
                <a:pos x="721" y="174"/>
              </a:cxn>
              <a:cxn ang="0">
                <a:pos x="721" y="218"/>
              </a:cxn>
              <a:cxn ang="0">
                <a:pos x="721" y="262"/>
              </a:cxn>
              <a:cxn ang="0">
                <a:pos x="721" y="338"/>
              </a:cxn>
              <a:cxn ang="0">
                <a:pos x="721" y="382"/>
              </a:cxn>
              <a:cxn ang="0">
                <a:pos x="677" y="382"/>
              </a:cxn>
              <a:cxn ang="0">
                <a:pos x="633" y="382"/>
              </a:cxn>
              <a:cxn ang="0">
                <a:pos x="589" y="382"/>
              </a:cxn>
              <a:cxn ang="0">
                <a:pos x="513" y="382"/>
              </a:cxn>
              <a:cxn ang="0">
                <a:pos x="448" y="382"/>
              </a:cxn>
              <a:cxn ang="0">
                <a:pos x="382" y="382"/>
              </a:cxn>
              <a:cxn ang="0">
                <a:pos x="338" y="382"/>
              </a:cxn>
              <a:cxn ang="0">
                <a:pos x="251" y="372"/>
              </a:cxn>
              <a:cxn ang="0">
                <a:pos x="195" y="372"/>
              </a:cxn>
              <a:cxn ang="0">
                <a:pos x="131" y="372"/>
              </a:cxn>
              <a:cxn ang="0">
                <a:pos x="98" y="372"/>
              </a:cxn>
              <a:cxn ang="0">
                <a:pos x="0" y="361"/>
              </a:cxn>
              <a:cxn ang="0">
                <a:pos x="0" y="285"/>
              </a:cxn>
              <a:cxn ang="0">
                <a:pos x="11" y="207"/>
              </a:cxn>
              <a:cxn ang="0">
                <a:pos x="11" y="153"/>
              </a:cxn>
              <a:cxn ang="0">
                <a:pos x="11" y="98"/>
              </a:cxn>
              <a:cxn ang="0">
                <a:pos x="20" y="0"/>
              </a:cxn>
            </a:cxnLst>
            <a:rect l="0" t="0" r="r" b="b"/>
            <a:pathLst>
              <a:path w="722" h="383">
                <a:moveTo>
                  <a:pt x="20" y="0"/>
                </a:moveTo>
                <a:lnTo>
                  <a:pt x="87" y="0"/>
                </a:lnTo>
                <a:lnTo>
                  <a:pt x="142" y="0"/>
                </a:lnTo>
                <a:lnTo>
                  <a:pt x="195" y="11"/>
                </a:lnTo>
                <a:lnTo>
                  <a:pt x="251" y="11"/>
                </a:lnTo>
                <a:lnTo>
                  <a:pt x="294" y="11"/>
                </a:lnTo>
                <a:lnTo>
                  <a:pt x="306" y="11"/>
                </a:lnTo>
                <a:lnTo>
                  <a:pt x="338" y="11"/>
                </a:lnTo>
                <a:lnTo>
                  <a:pt x="361" y="11"/>
                </a:lnTo>
                <a:lnTo>
                  <a:pt x="382" y="11"/>
                </a:lnTo>
                <a:lnTo>
                  <a:pt x="414" y="11"/>
                </a:lnTo>
                <a:lnTo>
                  <a:pt x="426" y="11"/>
                </a:lnTo>
                <a:lnTo>
                  <a:pt x="469" y="11"/>
                </a:lnTo>
                <a:lnTo>
                  <a:pt x="502" y="22"/>
                </a:lnTo>
                <a:lnTo>
                  <a:pt x="513" y="22"/>
                </a:lnTo>
                <a:lnTo>
                  <a:pt x="545" y="22"/>
                </a:lnTo>
                <a:lnTo>
                  <a:pt x="568" y="22"/>
                </a:lnTo>
                <a:lnTo>
                  <a:pt x="589" y="22"/>
                </a:lnTo>
                <a:lnTo>
                  <a:pt x="612" y="22"/>
                </a:lnTo>
                <a:lnTo>
                  <a:pt x="656" y="22"/>
                </a:lnTo>
                <a:lnTo>
                  <a:pt x="667" y="22"/>
                </a:lnTo>
                <a:lnTo>
                  <a:pt x="667" y="32"/>
                </a:lnTo>
                <a:lnTo>
                  <a:pt x="677" y="32"/>
                </a:lnTo>
                <a:lnTo>
                  <a:pt x="688" y="32"/>
                </a:lnTo>
                <a:lnTo>
                  <a:pt x="700" y="43"/>
                </a:lnTo>
                <a:lnTo>
                  <a:pt x="688" y="43"/>
                </a:lnTo>
                <a:lnTo>
                  <a:pt x="700" y="43"/>
                </a:lnTo>
                <a:lnTo>
                  <a:pt x="700" y="55"/>
                </a:lnTo>
                <a:lnTo>
                  <a:pt x="688" y="55"/>
                </a:lnTo>
                <a:lnTo>
                  <a:pt x="677" y="66"/>
                </a:lnTo>
                <a:lnTo>
                  <a:pt x="677" y="76"/>
                </a:lnTo>
                <a:lnTo>
                  <a:pt x="688" y="76"/>
                </a:lnTo>
                <a:lnTo>
                  <a:pt x="688" y="87"/>
                </a:lnTo>
                <a:lnTo>
                  <a:pt x="700" y="98"/>
                </a:lnTo>
                <a:lnTo>
                  <a:pt x="700" y="110"/>
                </a:lnTo>
                <a:lnTo>
                  <a:pt x="711" y="119"/>
                </a:lnTo>
                <a:lnTo>
                  <a:pt x="721" y="119"/>
                </a:lnTo>
                <a:lnTo>
                  <a:pt x="721" y="131"/>
                </a:lnTo>
                <a:lnTo>
                  <a:pt x="721" y="163"/>
                </a:lnTo>
                <a:lnTo>
                  <a:pt x="721" y="174"/>
                </a:lnTo>
                <a:lnTo>
                  <a:pt x="721" y="207"/>
                </a:lnTo>
                <a:lnTo>
                  <a:pt x="721" y="218"/>
                </a:lnTo>
                <a:lnTo>
                  <a:pt x="721" y="250"/>
                </a:lnTo>
                <a:lnTo>
                  <a:pt x="721" y="262"/>
                </a:lnTo>
                <a:lnTo>
                  <a:pt x="721" y="305"/>
                </a:lnTo>
                <a:lnTo>
                  <a:pt x="721" y="338"/>
                </a:lnTo>
                <a:lnTo>
                  <a:pt x="721" y="349"/>
                </a:lnTo>
                <a:lnTo>
                  <a:pt x="721" y="382"/>
                </a:lnTo>
                <a:lnTo>
                  <a:pt x="688" y="382"/>
                </a:lnTo>
                <a:lnTo>
                  <a:pt x="677" y="382"/>
                </a:lnTo>
                <a:lnTo>
                  <a:pt x="644" y="382"/>
                </a:lnTo>
                <a:lnTo>
                  <a:pt x="633" y="382"/>
                </a:lnTo>
                <a:lnTo>
                  <a:pt x="612" y="382"/>
                </a:lnTo>
                <a:lnTo>
                  <a:pt x="589" y="382"/>
                </a:lnTo>
                <a:lnTo>
                  <a:pt x="536" y="382"/>
                </a:lnTo>
                <a:lnTo>
                  <a:pt x="513" y="382"/>
                </a:lnTo>
                <a:lnTo>
                  <a:pt x="481" y="382"/>
                </a:lnTo>
                <a:lnTo>
                  <a:pt x="448" y="382"/>
                </a:lnTo>
                <a:lnTo>
                  <a:pt x="414" y="382"/>
                </a:lnTo>
                <a:lnTo>
                  <a:pt x="382" y="382"/>
                </a:lnTo>
                <a:lnTo>
                  <a:pt x="361" y="382"/>
                </a:lnTo>
                <a:lnTo>
                  <a:pt x="338" y="382"/>
                </a:lnTo>
                <a:lnTo>
                  <a:pt x="294" y="382"/>
                </a:lnTo>
                <a:lnTo>
                  <a:pt x="251" y="372"/>
                </a:lnTo>
                <a:lnTo>
                  <a:pt x="239" y="372"/>
                </a:lnTo>
                <a:lnTo>
                  <a:pt x="195" y="372"/>
                </a:lnTo>
                <a:lnTo>
                  <a:pt x="186" y="372"/>
                </a:lnTo>
                <a:lnTo>
                  <a:pt x="131" y="372"/>
                </a:lnTo>
                <a:lnTo>
                  <a:pt x="108" y="372"/>
                </a:lnTo>
                <a:lnTo>
                  <a:pt x="98" y="372"/>
                </a:lnTo>
                <a:lnTo>
                  <a:pt x="43" y="361"/>
                </a:lnTo>
                <a:lnTo>
                  <a:pt x="0" y="361"/>
                </a:lnTo>
                <a:lnTo>
                  <a:pt x="0" y="317"/>
                </a:lnTo>
                <a:lnTo>
                  <a:pt x="0" y="285"/>
                </a:lnTo>
                <a:lnTo>
                  <a:pt x="0" y="273"/>
                </a:lnTo>
                <a:lnTo>
                  <a:pt x="11" y="207"/>
                </a:lnTo>
                <a:lnTo>
                  <a:pt x="11" y="163"/>
                </a:lnTo>
                <a:lnTo>
                  <a:pt x="11" y="153"/>
                </a:lnTo>
                <a:lnTo>
                  <a:pt x="11" y="110"/>
                </a:lnTo>
                <a:lnTo>
                  <a:pt x="11" y="98"/>
                </a:lnTo>
                <a:lnTo>
                  <a:pt x="20" y="43"/>
                </a:lnTo>
                <a:lnTo>
                  <a:pt x="2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4" name="Freeform 38"/>
          <p:cNvSpPr>
            <a:spLocks/>
          </p:cNvSpPr>
          <p:nvPr/>
        </p:nvSpPr>
        <p:spPr bwMode="auto">
          <a:xfrm>
            <a:off x="6284112" y="3558078"/>
            <a:ext cx="993543" cy="467241"/>
          </a:xfrm>
          <a:custGeom>
            <a:avLst/>
            <a:gdLst/>
            <a:ahLst/>
            <a:cxnLst>
              <a:cxn ang="0">
                <a:pos x="447" y="11"/>
              </a:cxn>
              <a:cxn ang="0">
                <a:pos x="458" y="11"/>
              </a:cxn>
              <a:cxn ang="0">
                <a:pos x="481" y="34"/>
              </a:cxn>
              <a:cxn ang="0">
                <a:pos x="513" y="34"/>
              </a:cxn>
              <a:cxn ang="0">
                <a:pos x="534" y="55"/>
              </a:cxn>
              <a:cxn ang="0">
                <a:pos x="557" y="43"/>
              </a:cxn>
              <a:cxn ang="0">
                <a:pos x="578" y="55"/>
              </a:cxn>
              <a:cxn ang="0">
                <a:pos x="601" y="34"/>
              </a:cxn>
              <a:cxn ang="0">
                <a:pos x="622" y="43"/>
              </a:cxn>
              <a:cxn ang="0">
                <a:pos x="644" y="55"/>
              </a:cxn>
              <a:cxn ang="0">
                <a:pos x="644" y="87"/>
              </a:cxn>
              <a:cxn ang="0">
                <a:pos x="665" y="122"/>
              </a:cxn>
              <a:cxn ang="0">
                <a:pos x="677" y="143"/>
              </a:cxn>
              <a:cxn ang="0">
                <a:pos x="700" y="165"/>
              </a:cxn>
              <a:cxn ang="0">
                <a:pos x="688" y="198"/>
              </a:cxn>
              <a:cxn ang="0">
                <a:pos x="656" y="230"/>
              </a:cxn>
              <a:cxn ang="0">
                <a:pos x="644" y="253"/>
              </a:cxn>
              <a:cxn ang="0">
                <a:pos x="622" y="263"/>
              </a:cxn>
              <a:cxn ang="0">
                <a:pos x="589" y="286"/>
              </a:cxn>
              <a:cxn ang="0">
                <a:pos x="534" y="307"/>
              </a:cxn>
              <a:cxn ang="0">
                <a:pos x="437" y="307"/>
              </a:cxn>
              <a:cxn ang="0">
                <a:pos x="359" y="318"/>
              </a:cxn>
              <a:cxn ang="0">
                <a:pos x="294" y="318"/>
              </a:cxn>
              <a:cxn ang="0">
                <a:pos x="228" y="318"/>
              </a:cxn>
              <a:cxn ang="0">
                <a:pos x="152" y="330"/>
              </a:cxn>
              <a:cxn ang="0">
                <a:pos x="140" y="351"/>
              </a:cxn>
              <a:cxn ang="0">
                <a:pos x="64" y="351"/>
              </a:cxn>
              <a:cxn ang="0">
                <a:pos x="9" y="341"/>
              </a:cxn>
              <a:cxn ang="0">
                <a:pos x="20" y="341"/>
              </a:cxn>
              <a:cxn ang="0">
                <a:pos x="32" y="318"/>
              </a:cxn>
              <a:cxn ang="0">
                <a:pos x="32" y="297"/>
              </a:cxn>
              <a:cxn ang="0">
                <a:pos x="32" y="286"/>
              </a:cxn>
              <a:cxn ang="0">
                <a:pos x="53" y="263"/>
              </a:cxn>
              <a:cxn ang="0">
                <a:pos x="87" y="286"/>
              </a:cxn>
              <a:cxn ang="0">
                <a:pos x="87" y="253"/>
              </a:cxn>
              <a:cxn ang="0">
                <a:pos x="108" y="230"/>
              </a:cxn>
              <a:cxn ang="0">
                <a:pos x="119" y="219"/>
              </a:cxn>
              <a:cxn ang="0">
                <a:pos x="131" y="186"/>
              </a:cxn>
              <a:cxn ang="0">
                <a:pos x="152" y="175"/>
              </a:cxn>
              <a:cxn ang="0">
                <a:pos x="163" y="175"/>
              </a:cxn>
              <a:cxn ang="0">
                <a:pos x="163" y="165"/>
              </a:cxn>
              <a:cxn ang="0">
                <a:pos x="195" y="175"/>
              </a:cxn>
              <a:cxn ang="0">
                <a:pos x="218" y="165"/>
              </a:cxn>
              <a:cxn ang="0">
                <a:pos x="239" y="154"/>
              </a:cxn>
              <a:cxn ang="0">
                <a:pos x="262" y="175"/>
              </a:cxn>
              <a:cxn ang="0">
                <a:pos x="272" y="154"/>
              </a:cxn>
              <a:cxn ang="0">
                <a:pos x="272" y="143"/>
              </a:cxn>
              <a:cxn ang="0">
                <a:pos x="294" y="131"/>
              </a:cxn>
              <a:cxn ang="0">
                <a:pos x="315" y="154"/>
              </a:cxn>
              <a:cxn ang="0">
                <a:pos x="338" y="122"/>
              </a:cxn>
              <a:cxn ang="0">
                <a:pos x="350" y="99"/>
              </a:cxn>
              <a:cxn ang="0">
                <a:pos x="370" y="55"/>
              </a:cxn>
              <a:cxn ang="0">
                <a:pos x="403" y="55"/>
              </a:cxn>
              <a:cxn ang="0">
                <a:pos x="426" y="43"/>
              </a:cxn>
              <a:cxn ang="0">
                <a:pos x="414" y="22"/>
              </a:cxn>
              <a:cxn ang="0">
                <a:pos x="414" y="11"/>
              </a:cxn>
            </a:cxnLst>
            <a:rect l="0" t="0" r="r" b="b"/>
            <a:pathLst>
              <a:path w="722" h="352">
                <a:moveTo>
                  <a:pt x="426" y="0"/>
                </a:moveTo>
                <a:lnTo>
                  <a:pt x="437" y="0"/>
                </a:lnTo>
                <a:lnTo>
                  <a:pt x="447" y="11"/>
                </a:lnTo>
                <a:lnTo>
                  <a:pt x="447" y="0"/>
                </a:lnTo>
                <a:lnTo>
                  <a:pt x="458" y="0"/>
                </a:lnTo>
                <a:lnTo>
                  <a:pt x="458" y="11"/>
                </a:lnTo>
                <a:lnTo>
                  <a:pt x="469" y="11"/>
                </a:lnTo>
                <a:lnTo>
                  <a:pt x="481" y="22"/>
                </a:lnTo>
                <a:lnTo>
                  <a:pt x="481" y="34"/>
                </a:lnTo>
                <a:lnTo>
                  <a:pt x="490" y="34"/>
                </a:lnTo>
                <a:lnTo>
                  <a:pt x="502" y="34"/>
                </a:lnTo>
                <a:lnTo>
                  <a:pt x="513" y="34"/>
                </a:lnTo>
                <a:lnTo>
                  <a:pt x="525" y="34"/>
                </a:lnTo>
                <a:lnTo>
                  <a:pt x="525" y="43"/>
                </a:lnTo>
                <a:lnTo>
                  <a:pt x="534" y="55"/>
                </a:lnTo>
                <a:lnTo>
                  <a:pt x="545" y="55"/>
                </a:lnTo>
                <a:lnTo>
                  <a:pt x="545" y="43"/>
                </a:lnTo>
                <a:lnTo>
                  <a:pt x="557" y="43"/>
                </a:lnTo>
                <a:lnTo>
                  <a:pt x="568" y="43"/>
                </a:lnTo>
                <a:lnTo>
                  <a:pt x="568" y="55"/>
                </a:lnTo>
                <a:lnTo>
                  <a:pt x="578" y="55"/>
                </a:lnTo>
                <a:lnTo>
                  <a:pt x="578" y="43"/>
                </a:lnTo>
                <a:lnTo>
                  <a:pt x="589" y="43"/>
                </a:lnTo>
                <a:lnTo>
                  <a:pt x="601" y="34"/>
                </a:lnTo>
                <a:lnTo>
                  <a:pt x="612" y="34"/>
                </a:lnTo>
                <a:lnTo>
                  <a:pt x="612" y="43"/>
                </a:lnTo>
                <a:lnTo>
                  <a:pt x="622" y="43"/>
                </a:lnTo>
                <a:lnTo>
                  <a:pt x="622" y="55"/>
                </a:lnTo>
                <a:lnTo>
                  <a:pt x="633" y="55"/>
                </a:lnTo>
                <a:lnTo>
                  <a:pt x="644" y="55"/>
                </a:lnTo>
                <a:lnTo>
                  <a:pt x="644" y="66"/>
                </a:lnTo>
                <a:lnTo>
                  <a:pt x="644" y="78"/>
                </a:lnTo>
                <a:lnTo>
                  <a:pt x="644" y="87"/>
                </a:lnTo>
                <a:lnTo>
                  <a:pt x="644" y="99"/>
                </a:lnTo>
                <a:lnTo>
                  <a:pt x="656" y="110"/>
                </a:lnTo>
                <a:lnTo>
                  <a:pt x="665" y="122"/>
                </a:lnTo>
                <a:lnTo>
                  <a:pt x="656" y="122"/>
                </a:lnTo>
                <a:lnTo>
                  <a:pt x="665" y="131"/>
                </a:lnTo>
                <a:lnTo>
                  <a:pt x="677" y="143"/>
                </a:lnTo>
                <a:lnTo>
                  <a:pt x="688" y="154"/>
                </a:lnTo>
                <a:lnTo>
                  <a:pt x="700" y="154"/>
                </a:lnTo>
                <a:lnTo>
                  <a:pt x="700" y="165"/>
                </a:lnTo>
                <a:lnTo>
                  <a:pt x="709" y="165"/>
                </a:lnTo>
                <a:lnTo>
                  <a:pt x="721" y="165"/>
                </a:lnTo>
                <a:lnTo>
                  <a:pt x="688" y="198"/>
                </a:lnTo>
                <a:lnTo>
                  <a:pt x="677" y="209"/>
                </a:lnTo>
                <a:lnTo>
                  <a:pt x="665" y="209"/>
                </a:lnTo>
                <a:lnTo>
                  <a:pt x="656" y="230"/>
                </a:lnTo>
                <a:lnTo>
                  <a:pt x="644" y="242"/>
                </a:lnTo>
                <a:lnTo>
                  <a:pt x="633" y="242"/>
                </a:lnTo>
                <a:lnTo>
                  <a:pt x="644" y="253"/>
                </a:lnTo>
                <a:lnTo>
                  <a:pt x="633" y="253"/>
                </a:lnTo>
                <a:lnTo>
                  <a:pt x="633" y="263"/>
                </a:lnTo>
                <a:lnTo>
                  <a:pt x="622" y="263"/>
                </a:lnTo>
                <a:lnTo>
                  <a:pt x="612" y="274"/>
                </a:lnTo>
                <a:lnTo>
                  <a:pt x="601" y="286"/>
                </a:lnTo>
                <a:lnTo>
                  <a:pt x="589" y="286"/>
                </a:lnTo>
                <a:lnTo>
                  <a:pt x="578" y="286"/>
                </a:lnTo>
                <a:lnTo>
                  <a:pt x="568" y="297"/>
                </a:lnTo>
                <a:lnTo>
                  <a:pt x="534" y="307"/>
                </a:lnTo>
                <a:lnTo>
                  <a:pt x="513" y="307"/>
                </a:lnTo>
                <a:lnTo>
                  <a:pt x="458" y="307"/>
                </a:lnTo>
                <a:lnTo>
                  <a:pt x="437" y="307"/>
                </a:lnTo>
                <a:lnTo>
                  <a:pt x="403" y="307"/>
                </a:lnTo>
                <a:lnTo>
                  <a:pt x="393" y="318"/>
                </a:lnTo>
                <a:lnTo>
                  <a:pt x="359" y="318"/>
                </a:lnTo>
                <a:lnTo>
                  <a:pt x="338" y="318"/>
                </a:lnTo>
                <a:lnTo>
                  <a:pt x="315" y="318"/>
                </a:lnTo>
                <a:lnTo>
                  <a:pt x="294" y="318"/>
                </a:lnTo>
                <a:lnTo>
                  <a:pt x="283" y="318"/>
                </a:lnTo>
                <a:lnTo>
                  <a:pt x="262" y="318"/>
                </a:lnTo>
                <a:lnTo>
                  <a:pt x="228" y="318"/>
                </a:lnTo>
                <a:lnTo>
                  <a:pt x="207" y="330"/>
                </a:lnTo>
                <a:lnTo>
                  <a:pt x="175" y="330"/>
                </a:lnTo>
                <a:lnTo>
                  <a:pt x="152" y="330"/>
                </a:lnTo>
                <a:lnTo>
                  <a:pt x="131" y="330"/>
                </a:lnTo>
                <a:lnTo>
                  <a:pt x="140" y="341"/>
                </a:lnTo>
                <a:lnTo>
                  <a:pt x="140" y="351"/>
                </a:lnTo>
                <a:lnTo>
                  <a:pt x="97" y="351"/>
                </a:lnTo>
                <a:lnTo>
                  <a:pt x="87" y="351"/>
                </a:lnTo>
                <a:lnTo>
                  <a:pt x="64" y="351"/>
                </a:lnTo>
                <a:lnTo>
                  <a:pt x="9" y="351"/>
                </a:lnTo>
                <a:lnTo>
                  <a:pt x="0" y="351"/>
                </a:lnTo>
                <a:lnTo>
                  <a:pt x="9" y="341"/>
                </a:lnTo>
                <a:lnTo>
                  <a:pt x="9" y="351"/>
                </a:lnTo>
                <a:lnTo>
                  <a:pt x="20" y="351"/>
                </a:lnTo>
                <a:lnTo>
                  <a:pt x="20" y="341"/>
                </a:lnTo>
                <a:lnTo>
                  <a:pt x="20" y="330"/>
                </a:lnTo>
                <a:lnTo>
                  <a:pt x="20" y="318"/>
                </a:lnTo>
                <a:lnTo>
                  <a:pt x="32" y="318"/>
                </a:lnTo>
                <a:lnTo>
                  <a:pt x="20" y="318"/>
                </a:lnTo>
                <a:lnTo>
                  <a:pt x="32" y="307"/>
                </a:lnTo>
                <a:lnTo>
                  <a:pt x="32" y="297"/>
                </a:lnTo>
                <a:lnTo>
                  <a:pt x="20" y="297"/>
                </a:lnTo>
                <a:lnTo>
                  <a:pt x="20" y="286"/>
                </a:lnTo>
                <a:lnTo>
                  <a:pt x="32" y="286"/>
                </a:lnTo>
                <a:lnTo>
                  <a:pt x="32" y="274"/>
                </a:lnTo>
                <a:lnTo>
                  <a:pt x="43" y="263"/>
                </a:lnTo>
                <a:lnTo>
                  <a:pt x="53" y="263"/>
                </a:lnTo>
                <a:lnTo>
                  <a:pt x="64" y="274"/>
                </a:lnTo>
                <a:lnTo>
                  <a:pt x="76" y="274"/>
                </a:lnTo>
                <a:lnTo>
                  <a:pt x="87" y="286"/>
                </a:lnTo>
                <a:lnTo>
                  <a:pt x="97" y="274"/>
                </a:lnTo>
                <a:lnTo>
                  <a:pt x="87" y="263"/>
                </a:lnTo>
                <a:lnTo>
                  <a:pt x="87" y="253"/>
                </a:lnTo>
                <a:lnTo>
                  <a:pt x="87" y="242"/>
                </a:lnTo>
                <a:lnTo>
                  <a:pt x="97" y="242"/>
                </a:lnTo>
                <a:lnTo>
                  <a:pt x="108" y="230"/>
                </a:lnTo>
                <a:lnTo>
                  <a:pt x="119" y="230"/>
                </a:lnTo>
                <a:lnTo>
                  <a:pt x="131" y="219"/>
                </a:lnTo>
                <a:lnTo>
                  <a:pt x="119" y="219"/>
                </a:lnTo>
                <a:lnTo>
                  <a:pt x="119" y="209"/>
                </a:lnTo>
                <a:lnTo>
                  <a:pt x="119" y="198"/>
                </a:lnTo>
                <a:lnTo>
                  <a:pt x="131" y="186"/>
                </a:lnTo>
                <a:lnTo>
                  <a:pt x="140" y="186"/>
                </a:lnTo>
                <a:lnTo>
                  <a:pt x="140" y="175"/>
                </a:lnTo>
                <a:lnTo>
                  <a:pt x="152" y="175"/>
                </a:lnTo>
                <a:lnTo>
                  <a:pt x="163" y="175"/>
                </a:lnTo>
                <a:lnTo>
                  <a:pt x="163" y="186"/>
                </a:lnTo>
                <a:lnTo>
                  <a:pt x="163" y="175"/>
                </a:lnTo>
                <a:lnTo>
                  <a:pt x="175" y="175"/>
                </a:lnTo>
                <a:lnTo>
                  <a:pt x="163" y="175"/>
                </a:lnTo>
                <a:lnTo>
                  <a:pt x="163" y="165"/>
                </a:lnTo>
                <a:lnTo>
                  <a:pt x="175" y="175"/>
                </a:lnTo>
                <a:lnTo>
                  <a:pt x="184" y="165"/>
                </a:lnTo>
                <a:lnTo>
                  <a:pt x="195" y="175"/>
                </a:lnTo>
                <a:lnTo>
                  <a:pt x="207" y="175"/>
                </a:lnTo>
                <a:lnTo>
                  <a:pt x="218" y="186"/>
                </a:lnTo>
                <a:lnTo>
                  <a:pt x="218" y="165"/>
                </a:lnTo>
                <a:lnTo>
                  <a:pt x="228" y="165"/>
                </a:lnTo>
                <a:lnTo>
                  <a:pt x="239" y="165"/>
                </a:lnTo>
                <a:lnTo>
                  <a:pt x="239" y="154"/>
                </a:lnTo>
                <a:lnTo>
                  <a:pt x="251" y="165"/>
                </a:lnTo>
                <a:lnTo>
                  <a:pt x="262" y="165"/>
                </a:lnTo>
                <a:lnTo>
                  <a:pt x="262" y="175"/>
                </a:lnTo>
                <a:lnTo>
                  <a:pt x="262" y="165"/>
                </a:lnTo>
                <a:lnTo>
                  <a:pt x="272" y="165"/>
                </a:lnTo>
                <a:lnTo>
                  <a:pt x="272" y="154"/>
                </a:lnTo>
                <a:lnTo>
                  <a:pt x="272" y="143"/>
                </a:lnTo>
                <a:lnTo>
                  <a:pt x="283" y="143"/>
                </a:lnTo>
                <a:lnTo>
                  <a:pt x="272" y="143"/>
                </a:lnTo>
                <a:lnTo>
                  <a:pt x="283" y="143"/>
                </a:lnTo>
                <a:lnTo>
                  <a:pt x="283" y="131"/>
                </a:lnTo>
                <a:lnTo>
                  <a:pt x="294" y="131"/>
                </a:lnTo>
                <a:lnTo>
                  <a:pt x="294" y="143"/>
                </a:lnTo>
                <a:lnTo>
                  <a:pt x="306" y="154"/>
                </a:lnTo>
                <a:lnTo>
                  <a:pt x="315" y="154"/>
                </a:lnTo>
                <a:lnTo>
                  <a:pt x="327" y="143"/>
                </a:lnTo>
                <a:lnTo>
                  <a:pt x="327" y="131"/>
                </a:lnTo>
                <a:lnTo>
                  <a:pt x="338" y="122"/>
                </a:lnTo>
                <a:lnTo>
                  <a:pt x="338" y="110"/>
                </a:lnTo>
                <a:lnTo>
                  <a:pt x="350" y="110"/>
                </a:lnTo>
                <a:lnTo>
                  <a:pt x="350" y="99"/>
                </a:lnTo>
                <a:lnTo>
                  <a:pt x="359" y="87"/>
                </a:lnTo>
                <a:lnTo>
                  <a:pt x="370" y="78"/>
                </a:lnTo>
                <a:lnTo>
                  <a:pt x="370" y="55"/>
                </a:lnTo>
                <a:lnTo>
                  <a:pt x="382" y="55"/>
                </a:lnTo>
                <a:lnTo>
                  <a:pt x="393" y="55"/>
                </a:lnTo>
                <a:lnTo>
                  <a:pt x="403" y="55"/>
                </a:lnTo>
                <a:lnTo>
                  <a:pt x="403" y="43"/>
                </a:lnTo>
                <a:lnTo>
                  <a:pt x="414" y="43"/>
                </a:lnTo>
                <a:lnTo>
                  <a:pt x="426" y="43"/>
                </a:lnTo>
                <a:lnTo>
                  <a:pt x="426" y="34"/>
                </a:lnTo>
                <a:lnTo>
                  <a:pt x="414" y="34"/>
                </a:lnTo>
                <a:lnTo>
                  <a:pt x="414" y="22"/>
                </a:lnTo>
                <a:lnTo>
                  <a:pt x="426" y="22"/>
                </a:lnTo>
                <a:lnTo>
                  <a:pt x="426" y="11"/>
                </a:lnTo>
                <a:lnTo>
                  <a:pt x="414" y="11"/>
                </a:lnTo>
                <a:lnTo>
                  <a:pt x="426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5" name="Freeform 39"/>
          <p:cNvSpPr>
            <a:spLocks/>
          </p:cNvSpPr>
          <p:nvPr/>
        </p:nvSpPr>
        <p:spPr bwMode="auto">
          <a:xfrm>
            <a:off x="8074415" y="3574006"/>
            <a:ext cx="63301" cy="148668"/>
          </a:xfrm>
          <a:custGeom>
            <a:avLst/>
            <a:gdLst/>
            <a:ahLst/>
            <a:cxnLst>
              <a:cxn ang="0">
                <a:pos x="11" y="11"/>
              </a:cxn>
              <a:cxn ang="0">
                <a:pos x="21" y="0"/>
              </a:cxn>
              <a:cxn ang="0">
                <a:pos x="45" y="0"/>
              </a:cxn>
              <a:cxn ang="0">
                <a:pos x="21" y="32"/>
              </a:cxn>
              <a:cxn ang="0">
                <a:pos x="33" y="44"/>
              </a:cxn>
              <a:cxn ang="0">
                <a:pos x="21" y="55"/>
              </a:cxn>
              <a:cxn ang="0">
                <a:pos x="11" y="66"/>
              </a:cxn>
              <a:cxn ang="0">
                <a:pos x="21" y="66"/>
              </a:cxn>
              <a:cxn ang="0">
                <a:pos x="11" y="66"/>
              </a:cxn>
              <a:cxn ang="0">
                <a:pos x="11" y="76"/>
              </a:cxn>
              <a:cxn ang="0">
                <a:pos x="0" y="88"/>
              </a:cxn>
              <a:cxn ang="0">
                <a:pos x="11" y="111"/>
              </a:cxn>
              <a:cxn ang="0">
                <a:pos x="0" y="111"/>
              </a:cxn>
              <a:cxn ang="0">
                <a:pos x="0" y="88"/>
              </a:cxn>
              <a:cxn ang="0">
                <a:pos x="0" y="66"/>
              </a:cxn>
              <a:cxn ang="0">
                <a:pos x="0" y="55"/>
              </a:cxn>
              <a:cxn ang="0">
                <a:pos x="11" y="44"/>
              </a:cxn>
              <a:cxn ang="0">
                <a:pos x="11" y="32"/>
              </a:cxn>
              <a:cxn ang="0">
                <a:pos x="11" y="22"/>
              </a:cxn>
              <a:cxn ang="0">
                <a:pos x="11" y="11"/>
              </a:cxn>
            </a:cxnLst>
            <a:rect l="0" t="0" r="r" b="b"/>
            <a:pathLst>
              <a:path w="46" h="112">
                <a:moveTo>
                  <a:pt x="11" y="11"/>
                </a:moveTo>
                <a:lnTo>
                  <a:pt x="21" y="0"/>
                </a:lnTo>
                <a:lnTo>
                  <a:pt x="45" y="0"/>
                </a:lnTo>
                <a:lnTo>
                  <a:pt x="21" y="32"/>
                </a:lnTo>
                <a:lnTo>
                  <a:pt x="33" y="44"/>
                </a:lnTo>
                <a:lnTo>
                  <a:pt x="21" y="55"/>
                </a:lnTo>
                <a:lnTo>
                  <a:pt x="11" y="66"/>
                </a:lnTo>
                <a:lnTo>
                  <a:pt x="21" y="66"/>
                </a:lnTo>
                <a:lnTo>
                  <a:pt x="11" y="66"/>
                </a:lnTo>
                <a:lnTo>
                  <a:pt x="11" y="76"/>
                </a:lnTo>
                <a:lnTo>
                  <a:pt x="0" y="88"/>
                </a:lnTo>
                <a:lnTo>
                  <a:pt x="11" y="111"/>
                </a:lnTo>
                <a:lnTo>
                  <a:pt x="0" y="111"/>
                </a:lnTo>
                <a:lnTo>
                  <a:pt x="0" y="88"/>
                </a:lnTo>
                <a:lnTo>
                  <a:pt x="0" y="66"/>
                </a:lnTo>
                <a:lnTo>
                  <a:pt x="0" y="55"/>
                </a:lnTo>
                <a:lnTo>
                  <a:pt x="11" y="44"/>
                </a:lnTo>
                <a:lnTo>
                  <a:pt x="11" y="32"/>
                </a:lnTo>
                <a:lnTo>
                  <a:pt x="11" y="22"/>
                </a:lnTo>
                <a:lnTo>
                  <a:pt x="11" y="1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2729649" y="3750549"/>
            <a:ext cx="905473" cy="1002179"/>
          </a:xfrm>
          <a:custGeom>
            <a:avLst/>
            <a:gdLst/>
            <a:ahLst/>
            <a:cxnLst>
              <a:cxn ang="0">
                <a:pos x="283" y="22"/>
              </a:cxn>
              <a:cxn ang="0">
                <a:pos x="350" y="32"/>
              </a:cxn>
              <a:cxn ang="0">
                <a:pos x="491" y="55"/>
              </a:cxn>
              <a:cxn ang="0">
                <a:pos x="569" y="66"/>
              </a:cxn>
              <a:cxn ang="0">
                <a:pos x="645" y="197"/>
              </a:cxn>
              <a:cxn ang="0">
                <a:pos x="622" y="360"/>
              </a:cxn>
              <a:cxn ang="0">
                <a:pos x="601" y="535"/>
              </a:cxn>
              <a:cxn ang="0">
                <a:pos x="590" y="622"/>
              </a:cxn>
              <a:cxn ang="0">
                <a:pos x="426" y="733"/>
              </a:cxn>
              <a:cxn ang="0">
                <a:pos x="327" y="710"/>
              </a:cxn>
              <a:cxn ang="0">
                <a:pos x="0" y="524"/>
              </a:cxn>
              <a:cxn ang="0">
                <a:pos x="9" y="491"/>
              </a:cxn>
              <a:cxn ang="0">
                <a:pos x="32" y="503"/>
              </a:cxn>
              <a:cxn ang="0">
                <a:pos x="43" y="491"/>
              </a:cxn>
              <a:cxn ang="0">
                <a:pos x="43" y="469"/>
              </a:cxn>
              <a:cxn ang="0">
                <a:pos x="32" y="459"/>
              </a:cxn>
              <a:cxn ang="0">
                <a:pos x="20" y="448"/>
              </a:cxn>
              <a:cxn ang="0">
                <a:pos x="32" y="436"/>
              </a:cxn>
              <a:cxn ang="0">
                <a:pos x="32" y="425"/>
              </a:cxn>
              <a:cxn ang="0">
                <a:pos x="43" y="415"/>
              </a:cxn>
              <a:cxn ang="0">
                <a:pos x="53" y="404"/>
              </a:cxn>
              <a:cxn ang="0">
                <a:pos x="53" y="381"/>
              </a:cxn>
              <a:cxn ang="0">
                <a:pos x="53" y="360"/>
              </a:cxn>
              <a:cxn ang="0">
                <a:pos x="64" y="349"/>
              </a:cxn>
              <a:cxn ang="0">
                <a:pos x="76" y="338"/>
              </a:cxn>
              <a:cxn ang="0">
                <a:pos x="87" y="328"/>
              </a:cxn>
              <a:cxn ang="0">
                <a:pos x="108" y="328"/>
              </a:cxn>
              <a:cxn ang="0">
                <a:pos x="108" y="305"/>
              </a:cxn>
              <a:cxn ang="0">
                <a:pos x="97" y="294"/>
              </a:cxn>
              <a:cxn ang="0">
                <a:pos x="87" y="284"/>
              </a:cxn>
              <a:cxn ang="0">
                <a:pos x="87" y="262"/>
              </a:cxn>
              <a:cxn ang="0">
                <a:pos x="76" y="250"/>
              </a:cxn>
              <a:cxn ang="0">
                <a:pos x="76" y="229"/>
              </a:cxn>
              <a:cxn ang="0">
                <a:pos x="76" y="207"/>
              </a:cxn>
              <a:cxn ang="0">
                <a:pos x="87" y="197"/>
              </a:cxn>
              <a:cxn ang="0">
                <a:pos x="87" y="174"/>
              </a:cxn>
              <a:cxn ang="0">
                <a:pos x="87" y="163"/>
              </a:cxn>
              <a:cxn ang="0">
                <a:pos x="87" y="142"/>
              </a:cxn>
              <a:cxn ang="0">
                <a:pos x="87" y="119"/>
              </a:cxn>
              <a:cxn ang="0">
                <a:pos x="87" y="98"/>
              </a:cxn>
              <a:cxn ang="0">
                <a:pos x="97" y="87"/>
              </a:cxn>
              <a:cxn ang="0">
                <a:pos x="119" y="98"/>
              </a:cxn>
              <a:cxn ang="0">
                <a:pos x="131" y="98"/>
              </a:cxn>
              <a:cxn ang="0">
                <a:pos x="140" y="110"/>
              </a:cxn>
              <a:cxn ang="0">
                <a:pos x="163" y="87"/>
              </a:cxn>
              <a:cxn ang="0">
                <a:pos x="175" y="0"/>
              </a:cxn>
            </a:cxnLst>
            <a:rect l="0" t="0" r="r" b="b"/>
            <a:pathLst>
              <a:path w="658" h="755">
                <a:moveTo>
                  <a:pt x="175" y="0"/>
                </a:moveTo>
                <a:lnTo>
                  <a:pt x="283" y="22"/>
                </a:lnTo>
                <a:lnTo>
                  <a:pt x="316" y="22"/>
                </a:lnTo>
                <a:lnTo>
                  <a:pt x="350" y="32"/>
                </a:lnTo>
                <a:lnTo>
                  <a:pt x="438" y="43"/>
                </a:lnTo>
                <a:lnTo>
                  <a:pt x="491" y="55"/>
                </a:lnTo>
                <a:lnTo>
                  <a:pt x="525" y="55"/>
                </a:lnTo>
                <a:lnTo>
                  <a:pt x="569" y="66"/>
                </a:lnTo>
                <a:lnTo>
                  <a:pt x="657" y="75"/>
                </a:lnTo>
                <a:lnTo>
                  <a:pt x="645" y="197"/>
                </a:lnTo>
                <a:lnTo>
                  <a:pt x="622" y="317"/>
                </a:lnTo>
                <a:lnTo>
                  <a:pt x="622" y="360"/>
                </a:lnTo>
                <a:lnTo>
                  <a:pt x="613" y="459"/>
                </a:lnTo>
                <a:lnTo>
                  <a:pt x="601" y="535"/>
                </a:lnTo>
                <a:lnTo>
                  <a:pt x="590" y="579"/>
                </a:lnTo>
                <a:lnTo>
                  <a:pt x="590" y="622"/>
                </a:lnTo>
                <a:lnTo>
                  <a:pt x="569" y="754"/>
                </a:lnTo>
                <a:lnTo>
                  <a:pt x="426" y="733"/>
                </a:lnTo>
                <a:lnTo>
                  <a:pt x="359" y="733"/>
                </a:lnTo>
                <a:lnTo>
                  <a:pt x="327" y="710"/>
                </a:lnTo>
                <a:lnTo>
                  <a:pt x="140" y="600"/>
                </a:lnTo>
                <a:lnTo>
                  <a:pt x="0" y="524"/>
                </a:lnTo>
                <a:lnTo>
                  <a:pt x="0" y="503"/>
                </a:lnTo>
                <a:lnTo>
                  <a:pt x="9" y="491"/>
                </a:lnTo>
                <a:lnTo>
                  <a:pt x="20" y="503"/>
                </a:lnTo>
                <a:lnTo>
                  <a:pt x="32" y="503"/>
                </a:lnTo>
                <a:lnTo>
                  <a:pt x="32" y="491"/>
                </a:lnTo>
                <a:lnTo>
                  <a:pt x="43" y="491"/>
                </a:lnTo>
                <a:lnTo>
                  <a:pt x="43" y="480"/>
                </a:lnTo>
                <a:lnTo>
                  <a:pt x="43" y="469"/>
                </a:lnTo>
                <a:lnTo>
                  <a:pt x="43" y="459"/>
                </a:lnTo>
                <a:lnTo>
                  <a:pt x="32" y="459"/>
                </a:lnTo>
                <a:lnTo>
                  <a:pt x="20" y="459"/>
                </a:lnTo>
                <a:lnTo>
                  <a:pt x="20" y="448"/>
                </a:lnTo>
                <a:lnTo>
                  <a:pt x="32" y="448"/>
                </a:lnTo>
                <a:lnTo>
                  <a:pt x="32" y="436"/>
                </a:lnTo>
                <a:lnTo>
                  <a:pt x="20" y="425"/>
                </a:lnTo>
                <a:lnTo>
                  <a:pt x="32" y="425"/>
                </a:lnTo>
                <a:lnTo>
                  <a:pt x="32" y="415"/>
                </a:lnTo>
                <a:lnTo>
                  <a:pt x="43" y="415"/>
                </a:lnTo>
                <a:lnTo>
                  <a:pt x="43" y="404"/>
                </a:lnTo>
                <a:lnTo>
                  <a:pt x="53" y="404"/>
                </a:lnTo>
                <a:lnTo>
                  <a:pt x="53" y="393"/>
                </a:lnTo>
                <a:lnTo>
                  <a:pt x="53" y="381"/>
                </a:lnTo>
                <a:lnTo>
                  <a:pt x="53" y="372"/>
                </a:lnTo>
                <a:lnTo>
                  <a:pt x="53" y="360"/>
                </a:lnTo>
                <a:lnTo>
                  <a:pt x="64" y="360"/>
                </a:lnTo>
                <a:lnTo>
                  <a:pt x="64" y="349"/>
                </a:lnTo>
                <a:lnTo>
                  <a:pt x="76" y="349"/>
                </a:lnTo>
                <a:lnTo>
                  <a:pt x="76" y="338"/>
                </a:lnTo>
                <a:lnTo>
                  <a:pt x="87" y="338"/>
                </a:lnTo>
                <a:lnTo>
                  <a:pt x="87" y="328"/>
                </a:lnTo>
                <a:lnTo>
                  <a:pt x="97" y="328"/>
                </a:lnTo>
                <a:lnTo>
                  <a:pt x="108" y="328"/>
                </a:lnTo>
                <a:lnTo>
                  <a:pt x="108" y="317"/>
                </a:lnTo>
                <a:lnTo>
                  <a:pt x="108" y="305"/>
                </a:lnTo>
                <a:lnTo>
                  <a:pt x="97" y="305"/>
                </a:lnTo>
                <a:lnTo>
                  <a:pt x="97" y="294"/>
                </a:lnTo>
                <a:lnTo>
                  <a:pt x="87" y="294"/>
                </a:lnTo>
                <a:lnTo>
                  <a:pt x="87" y="284"/>
                </a:lnTo>
                <a:lnTo>
                  <a:pt x="87" y="273"/>
                </a:lnTo>
                <a:lnTo>
                  <a:pt x="87" y="262"/>
                </a:lnTo>
                <a:lnTo>
                  <a:pt x="76" y="262"/>
                </a:lnTo>
                <a:lnTo>
                  <a:pt x="76" y="250"/>
                </a:lnTo>
                <a:lnTo>
                  <a:pt x="76" y="241"/>
                </a:lnTo>
                <a:lnTo>
                  <a:pt x="76" y="229"/>
                </a:lnTo>
                <a:lnTo>
                  <a:pt x="76" y="218"/>
                </a:lnTo>
                <a:lnTo>
                  <a:pt x="76" y="207"/>
                </a:lnTo>
                <a:lnTo>
                  <a:pt x="87" y="207"/>
                </a:lnTo>
                <a:lnTo>
                  <a:pt x="87" y="197"/>
                </a:lnTo>
                <a:lnTo>
                  <a:pt x="87" y="186"/>
                </a:lnTo>
                <a:lnTo>
                  <a:pt x="87" y="174"/>
                </a:lnTo>
                <a:lnTo>
                  <a:pt x="76" y="163"/>
                </a:lnTo>
                <a:lnTo>
                  <a:pt x="87" y="163"/>
                </a:lnTo>
                <a:lnTo>
                  <a:pt x="87" y="153"/>
                </a:lnTo>
                <a:lnTo>
                  <a:pt x="87" y="142"/>
                </a:lnTo>
                <a:lnTo>
                  <a:pt x="87" y="131"/>
                </a:lnTo>
                <a:lnTo>
                  <a:pt x="87" y="119"/>
                </a:lnTo>
                <a:lnTo>
                  <a:pt x="87" y="110"/>
                </a:lnTo>
                <a:lnTo>
                  <a:pt x="87" y="98"/>
                </a:lnTo>
                <a:lnTo>
                  <a:pt x="87" y="87"/>
                </a:lnTo>
                <a:lnTo>
                  <a:pt x="97" y="87"/>
                </a:lnTo>
                <a:lnTo>
                  <a:pt x="108" y="87"/>
                </a:lnTo>
                <a:lnTo>
                  <a:pt x="119" y="98"/>
                </a:lnTo>
                <a:lnTo>
                  <a:pt x="119" y="87"/>
                </a:lnTo>
                <a:lnTo>
                  <a:pt x="131" y="98"/>
                </a:lnTo>
                <a:lnTo>
                  <a:pt x="131" y="110"/>
                </a:lnTo>
                <a:lnTo>
                  <a:pt x="140" y="110"/>
                </a:lnTo>
                <a:lnTo>
                  <a:pt x="152" y="98"/>
                </a:lnTo>
                <a:lnTo>
                  <a:pt x="163" y="87"/>
                </a:lnTo>
                <a:lnTo>
                  <a:pt x="175" y="11"/>
                </a:lnTo>
                <a:lnTo>
                  <a:pt x="175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7" name="Freeform 41"/>
          <p:cNvSpPr>
            <a:spLocks/>
          </p:cNvSpPr>
          <p:nvPr/>
        </p:nvSpPr>
        <p:spPr bwMode="auto">
          <a:xfrm>
            <a:off x="7005187" y="3820901"/>
            <a:ext cx="1149042" cy="483170"/>
          </a:xfrm>
          <a:custGeom>
            <a:avLst/>
            <a:gdLst/>
            <a:ahLst/>
            <a:cxnLst>
              <a:cxn ang="0">
                <a:pos x="799" y="21"/>
              </a:cxn>
              <a:cxn ang="0">
                <a:pos x="822" y="55"/>
              </a:cxn>
              <a:cxn ang="0">
                <a:pos x="799" y="21"/>
              </a:cxn>
              <a:cxn ang="0">
                <a:pos x="778" y="43"/>
              </a:cxn>
              <a:cxn ang="0">
                <a:pos x="755" y="76"/>
              </a:cxn>
              <a:cxn ang="0">
                <a:pos x="734" y="55"/>
              </a:cxn>
              <a:cxn ang="0">
                <a:pos x="734" y="76"/>
              </a:cxn>
              <a:cxn ang="0">
                <a:pos x="799" y="64"/>
              </a:cxn>
              <a:cxn ang="0">
                <a:pos x="790" y="99"/>
              </a:cxn>
              <a:cxn ang="0">
                <a:pos x="822" y="64"/>
              </a:cxn>
              <a:cxn ang="0">
                <a:pos x="822" y="108"/>
              </a:cxn>
              <a:cxn ang="0">
                <a:pos x="767" y="131"/>
              </a:cxn>
              <a:cxn ang="0">
                <a:pos x="755" y="143"/>
              </a:cxn>
              <a:cxn ang="0">
                <a:pos x="746" y="152"/>
              </a:cxn>
              <a:cxn ang="0">
                <a:pos x="767" y="164"/>
              </a:cxn>
              <a:cxn ang="0">
                <a:pos x="755" y="196"/>
              </a:cxn>
              <a:cxn ang="0">
                <a:pos x="711" y="196"/>
              </a:cxn>
              <a:cxn ang="0">
                <a:pos x="755" y="196"/>
              </a:cxn>
              <a:cxn ang="0">
                <a:pos x="799" y="196"/>
              </a:cxn>
              <a:cxn ang="0">
                <a:pos x="711" y="231"/>
              </a:cxn>
              <a:cxn ang="0">
                <a:pos x="667" y="296"/>
              </a:cxn>
              <a:cxn ang="0">
                <a:pos x="646" y="340"/>
              </a:cxn>
              <a:cxn ang="0">
                <a:pos x="536" y="319"/>
              </a:cxn>
              <a:cxn ang="0">
                <a:pos x="395" y="275"/>
              </a:cxn>
              <a:cxn ang="0">
                <a:pos x="339" y="252"/>
              </a:cxn>
              <a:cxn ang="0">
                <a:pos x="316" y="252"/>
              </a:cxn>
              <a:cxn ang="0">
                <a:pos x="240" y="252"/>
              </a:cxn>
              <a:cxn ang="0">
                <a:pos x="185" y="252"/>
              </a:cxn>
              <a:cxn ang="0">
                <a:pos x="175" y="263"/>
              </a:cxn>
              <a:cxn ang="0">
                <a:pos x="131" y="284"/>
              </a:cxn>
              <a:cxn ang="0">
                <a:pos x="20" y="307"/>
              </a:cxn>
              <a:cxn ang="0">
                <a:pos x="20" y="263"/>
              </a:cxn>
              <a:cxn ang="0">
                <a:pos x="43" y="231"/>
              </a:cxn>
              <a:cxn ang="0">
                <a:pos x="76" y="219"/>
              </a:cxn>
              <a:cxn ang="0">
                <a:pos x="97" y="196"/>
              </a:cxn>
              <a:cxn ang="0">
                <a:pos x="131" y="175"/>
              </a:cxn>
              <a:cxn ang="0">
                <a:pos x="152" y="152"/>
              </a:cxn>
              <a:cxn ang="0">
                <a:pos x="175" y="143"/>
              </a:cxn>
              <a:cxn ang="0">
                <a:pos x="219" y="120"/>
              </a:cxn>
              <a:cxn ang="0">
                <a:pos x="229" y="99"/>
              </a:cxn>
              <a:cxn ang="0">
                <a:pos x="272" y="76"/>
              </a:cxn>
              <a:cxn ang="0">
                <a:pos x="360" y="64"/>
              </a:cxn>
              <a:cxn ang="0">
                <a:pos x="482" y="55"/>
              </a:cxn>
              <a:cxn ang="0">
                <a:pos x="547" y="43"/>
              </a:cxn>
              <a:cxn ang="0">
                <a:pos x="624" y="21"/>
              </a:cxn>
              <a:cxn ang="0">
                <a:pos x="734" y="11"/>
              </a:cxn>
              <a:cxn ang="0">
                <a:pos x="790" y="0"/>
              </a:cxn>
              <a:cxn ang="0">
                <a:pos x="723" y="32"/>
              </a:cxn>
            </a:cxnLst>
            <a:rect l="0" t="0" r="r" b="b"/>
            <a:pathLst>
              <a:path w="835" h="364">
                <a:moveTo>
                  <a:pt x="790" y="0"/>
                </a:moveTo>
                <a:lnTo>
                  <a:pt x="799" y="11"/>
                </a:lnTo>
                <a:lnTo>
                  <a:pt x="790" y="11"/>
                </a:lnTo>
                <a:lnTo>
                  <a:pt x="799" y="21"/>
                </a:lnTo>
                <a:lnTo>
                  <a:pt x="799" y="11"/>
                </a:lnTo>
                <a:lnTo>
                  <a:pt x="799" y="21"/>
                </a:lnTo>
                <a:lnTo>
                  <a:pt x="822" y="43"/>
                </a:lnTo>
                <a:lnTo>
                  <a:pt x="822" y="55"/>
                </a:lnTo>
                <a:lnTo>
                  <a:pt x="811" y="43"/>
                </a:lnTo>
                <a:lnTo>
                  <a:pt x="811" y="32"/>
                </a:lnTo>
                <a:lnTo>
                  <a:pt x="799" y="32"/>
                </a:lnTo>
                <a:lnTo>
                  <a:pt x="799" y="21"/>
                </a:lnTo>
                <a:lnTo>
                  <a:pt x="799" y="43"/>
                </a:lnTo>
                <a:lnTo>
                  <a:pt x="778" y="32"/>
                </a:lnTo>
                <a:lnTo>
                  <a:pt x="790" y="43"/>
                </a:lnTo>
                <a:lnTo>
                  <a:pt x="778" y="43"/>
                </a:lnTo>
                <a:lnTo>
                  <a:pt x="767" y="43"/>
                </a:lnTo>
                <a:lnTo>
                  <a:pt x="778" y="55"/>
                </a:lnTo>
                <a:lnTo>
                  <a:pt x="755" y="64"/>
                </a:lnTo>
                <a:lnTo>
                  <a:pt x="755" y="76"/>
                </a:lnTo>
                <a:lnTo>
                  <a:pt x="746" y="76"/>
                </a:lnTo>
                <a:lnTo>
                  <a:pt x="746" y="64"/>
                </a:lnTo>
                <a:lnTo>
                  <a:pt x="734" y="64"/>
                </a:lnTo>
                <a:lnTo>
                  <a:pt x="734" y="55"/>
                </a:lnTo>
                <a:lnTo>
                  <a:pt x="734" y="43"/>
                </a:lnTo>
                <a:lnTo>
                  <a:pt x="723" y="43"/>
                </a:lnTo>
                <a:lnTo>
                  <a:pt x="723" y="55"/>
                </a:lnTo>
                <a:lnTo>
                  <a:pt x="734" y="76"/>
                </a:lnTo>
                <a:lnTo>
                  <a:pt x="734" y="87"/>
                </a:lnTo>
                <a:lnTo>
                  <a:pt x="767" y="76"/>
                </a:lnTo>
                <a:lnTo>
                  <a:pt x="778" y="64"/>
                </a:lnTo>
                <a:lnTo>
                  <a:pt x="799" y="64"/>
                </a:lnTo>
                <a:lnTo>
                  <a:pt x="799" y="76"/>
                </a:lnTo>
                <a:lnTo>
                  <a:pt x="799" y="99"/>
                </a:lnTo>
                <a:lnTo>
                  <a:pt x="811" y="99"/>
                </a:lnTo>
                <a:lnTo>
                  <a:pt x="790" y="99"/>
                </a:lnTo>
                <a:lnTo>
                  <a:pt x="799" y="108"/>
                </a:lnTo>
                <a:lnTo>
                  <a:pt x="811" y="99"/>
                </a:lnTo>
                <a:lnTo>
                  <a:pt x="811" y="76"/>
                </a:lnTo>
                <a:lnTo>
                  <a:pt x="822" y="64"/>
                </a:lnTo>
                <a:lnTo>
                  <a:pt x="834" y="76"/>
                </a:lnTo>
                <a:lnTo>
                  <a:pt x="834" y="99"/>
                </a:lnTo>
                <a:lnTo>
                  <a:pt x="834" y="108"/>
                </a:lnTo>
                <a:lnTo>
                  <a:pt x="822" y="108"/>
                </a:lnTo>
                <a:lnTo>
                  <a:pt x="811" y="131"/>
                </a:lnTo>
                <a:lnTo>
                  <a:pt x="799" y="143"/>
                </a:lnTo>
                <a:lnTo>
                  <a:pt x="767" y="143"/>
                </a:lnTo>
                <a:lnTo>
                  <a:pt x="767" y="131"/>
                </a:lnTo>
                <a:lnTo>
                  <a:pt x="767" y="120"/>
                </a:lnTo>
                <a:lnTo>
                  <a:pt x="767" y="131"/>
                </a:lnTo>
                <a:lnTo>
                  <a:pt x="755" y="131"/>
                </a:lnTo>
                <a:lnTo>
                  <a:pt x="755" y="143"/>
                </a:lnTo>
                <a:lnTo>
                  <a:pt x="746" y="143"/>
                </a:lnTo>
                <a:lnTo>
                  <a:pt x="702" y="131"/>
                </a:lnTo>
                <a:lnTo>
                  <a:pt x="723" y="152"/>
                </a:lnTo>
                <a:lnTo>
                  <a:pt x="746" y="152"/>
                </a:lnTo>
                <a:lnTo>
                  <a:pt x="755" y="164"/>
                </a:lnTo>
                <a:lnTo>
                  <a:pt x="755" y="152"/>
                </a:lnTo>
                <a:lnTo>
                  <a:pt x="767" y="152"/>
                </a:lnTo>
                <a:lnTo>
                  <a:pt x="767" y="164"/>
                </a:lnTo>
                <a:lnTo>
                  <a:pt x="755" y="175"/>
                </a:lnTo>
                <a:lnTo>
                  <a:pt x="767" y="175"/>
                </a:lnTo>
                <a:lnTo>
                  <a:pt x="767" y="187"/>
                </a:lnTo>
                <a:lnTo>
                  <a:pt x="755" y="196"/>
                </a:lnTo>
                <a:lnTo>
                  <a:pt x="746" y="196"/>
                </a:lnTo>
                <a:lnTo>
                  <a:pt x="734" y="196"/>
                </a:lnTo>
                <a:lnTo>
                  <a:pt x="723" y="187"/>
                </a:lnTo>
                <a:lnTo>
                  <a:pt x="711" y="196"/>
                </a:lnTo>
                <a:lnTo>
                  <a:pt x="723" y="196"/>
                </a:lnTo>
                <a:lnTo>
                  <a:pt x="734" y="208"/>
                </a:lnTo>
                <a:lnTo>
                  <a:pt x="767" y="208"/>
                </a:lnTo>
                <a:lnTo>
                  <a:pt x="755" y="196"/>
                </a:lnTo>
                <a:lnTo>
                  <a:pt x="778" y="196"/>
                </a:lnTo>
                <a:lnTo>
                  <a:pt x="778" y="187"/>
                </a:lnTo>
                <a:lnTo>
                  <a:pt x="790" y="196"/>
                </a:lnTo>
                <a:lnTo>
                  <a:pt x="799" y="196"/>
                </a:lnTo>
                <a:lnTo>
                  <a:pt x="790" y="219"/>
                </a:lnTo>
                <a:lnTo>
                  <a:pt x="767" y="231"/>
                </a:lnTo>
                <a:lnTo>
                  <a:pt x="723" y="240"/>
                </a:lnTo>
                <a:lnTo>
                  <a:pt x="711" y="231"/>
                </a:lnTo>
                <a:lnTo>
                  <a:pt x="723" y="240"/>
                </a:lnTo>
                <a:lnTo>
                  <a:pt x="679" y="275"/>
                </a:lnTo>
                <a:lnTo>
                  <a:pt x="679" y="284"/>
                </a:lnTo>
                <a:lnTo>
                  <a:pt x="667" y="296"/>
                </a:lnTo>
                <a:lnTo>
                  <a:pt x="658" y="319"/>
                </a:lnTo>
                <a:lnTo>
                  <a:pt x="658" y="328"/>
                </a:lnTo>
                <a:lnTo>
                  <a:pt x="646" y="319"/>
                </a:lnTo>
                <a:lnTo>
                  <a:pt x="646" y="340"/>
                </a:lnTo>
                <a:lnTo>
                  <a:pt x="646" y="351"/>
                </a:lnTo>
                <a:lnTo>
                  <a:pt x="591" y="363"/>
                </a:lnTo>
                <a:lnTo>
                  <a:pt x="580" y="351"/>
                </a:lnTo>
                <a:lnTo>
                  <a:pt x="536" y="319"/>
                </a:lnTo>
                <a:lnTo>
                  <a:pt x="492" y="284"/>
                </a:lnTo>
                <a:lnTo>
                  <a:pt x="459" y="263"/>
                </a:lnTo>
                <a:lnTo>
                  <a:pt x="438" y="275"/>
                </a:lnTo>
                <a:lnTo>
                  <a:pt x="395" y="275"/>
                </a:lnTo>
                <a:lnTo>
                  <a:pt x="372" y="275"/>
                </a:lnTo>
                <a:lnTo>
                  <a:pt x="351" y="284"/>
                </a:lnTo>
                <a:lnTo>
                  <a:pt x="351" y="263"/>
                </a:lnTo>
                <a:lnTo>
                  <a:pt x="339" y="252"/>
                </a:lnTo>
                <a:lnTo>
                  <a:pt x="328" y="263"/>
                </a:lnTo>
                <a:lnTo>
                  <a:pt x="316" y="252"/>
                </a:lnTo>
                <a:lnTo>
                  <a:pt x="328" y="252"/>
                </a:lnTo>
                <a:lnTo>
                  <a:pt x="316" y="252"/>
                </a:lnTo>
                <a:lnTo>
                  <a:pt x="316" y="240"/>
                </a:lnTo>
                <a:lnTo>
                  <a:pt x="295" y="252"/>
                </a:lnTo>
                <a:lnTo>
                  <a:pt x="251" y="252"/>
                </a:lnTo>
                <a:lnTo>
                  <a:pt x="240" y="252"/>
                </a:lnTo>
                <a:lnTo>
                  <a:pt x="229" y="252"/>
                </a:lnTo>
                <a:lnTo>
                  <a:pt x="208" y="252"/>
                </a:lnTo>
                <a:lnTo>
                  <a:pt x="196" y="252"/>
                </a:lnTo>
                <a:lnTo>
                  <a:pt x="185" y="252"/>
                </a:lnTo>
                <a:lnTo>
                  <a:pt x="185" y="263"/>
                </a:lnTo>
                <a:lnTo>
                  <a:pt x="185" y="252"/>
                </a:lnTo>
                <a:lnTo>
                  <a:pt x="185" y="263"/>
                </a:lnTo>
                <a:lnTo>
                  <a:pt x="175" y="263"/>
                </a:lnTo>
                <a:lnTo>
                  <a:pt x="164" y="275"/>
                </a:lnTo>
                <a:lnTo>
                  <a:pt x="152" y="275"/>
                </a:lnTo>
                <a:lnTo>
                  <a:pt x="141" y="284"/>
                </a:lnTo>
                <a:lnTo>
                  <a:pt x="131" y="284"/>
                </a:lnTo>
                <a:lnTo>
                  <a:pt x="120" y="284"/>
                </a:lnTo>
                <a:lnTo>
                  <a:pt x="76" y="296"/>
                </a:lnTo>
                <a:lnTo>
                  <a:pt x="32" y="296"/>
                </a:lnTo>
                <a:lnTo>
                  <a:pt x="20" y="307"/>
                </a:lnTo>
                <a:lnTo>
                  <a:pt x="0" y="307"/>
                </a:lnTo>
                <a:lnTo>
                  <a:pt x="0" y="275"/>
                </a:lnTo>
                <a:lnTo>
                  <a:pt x="9" y="275"/>
                </a:lnTo>
                <a:lnTo>
                  <a:pt x="20" y="263"/>
                </a:lnTo>
                <a:lnTo>
                  <a:pt x="20" y="252"/>
                </a:lnTo>
                <a:lnTo>
                  <a:pt x="32" y="240"/>
                </a:lnTo>
                <a:lnTo>
                  <a:pt x="32" y="231"/>
                </a:lnTo>
                <a:lnTo>
                  <a:pt x="43" y="231"/>
                </a:lnTo>
                <a:lnTo>
                  <a:pt x="53" y="231"/>
                </a:lnTo>
                <a:lnTo>
                  <a:pt x="64" y="231"/>
                </a:lnTo>
                <a:lnTo>
                  <a:pt x="76" y="231"/>
                </a:lnTo>
                <a:lnTo>
                  <a:pt x="76" y="219"/>
                </a:lnTo>
                <a:lnTo>
                  <a:pt x="87" y="219"/>
                </a:lnTo>
                <a:lnTo>
                  <a:pt x="87" y="208"/>
                </a:lnTo>
                <a:lnTo>
                  <a:pt x="97" y="208"/>
                </a:lnTo>
                <a:lnTo>
                  <a:pt x="97" y="196"/>
                </a:lnTo>
                <a:lnTo>
                  <a:pt x="108" y="196"/>
                </a:lnTo>
                <a:lnTo>
                  <a:pt x="120" y="196"/>
                </a:lnTo>
                <a:lnTo>
                  <a:pt x="120" y="187"/>
                </a:lnTo>
                <a:lnTo>
                  <a:pt x="131" y="175"/>
                </a:lnTo>
                <a:lnTo>
                  <a:pt x="120" y="175"/>
                </a:lnTo>
                <a:lnTo>
                  <a:pt x="131" y="175"/>
                </a:lnTo>
                <a:lnTo>
                  <a:pt x="141" y="164"/>
                </a:lnTo>
                <a:lnTo>
                  <a:pt x="152" y="152"/>
                </a:lnTo>
                <a:lnTo>
                  <a:pt x="152" y="164"/>
                </a:lnTo>
                <a:lnTo>
                  <a:pt x="164" y="164"/>
                </a:lnTo>
                <a:lnTo>
                  <a:pt x="175" y="152"/>
                </a:lnTo>
                <a:lnTo>
                  <a:pt x="175" y="143"/>
                </a:lnTo>
                <a:lnTo>
                  <a:pt x="185" y="143"/>
                </a:lnTo>
                <a:lnTo>
                  <a:pt x="196" y="143"/>
                </a:lnTo>
                <a:lnTo>
                  <a:pt x="208" y="143"/>
                </a:lnTo>
                <a:lnTo>
                  <a:pt x="219" y="120"/>
                </a:lnTo>
                <a:lnTo>
                  <a:pt x="229" y="108"/>
                </a:lnTo>
                <a:lnTo>
                  <a:pt x="240" y="108"/>
                </a:lnTo>
                <a:lnTo>
                  <a:pt x="229" y="108"/>
                </a:lnTo>
                <a:lnTo>
                  <a:pt x="229" y="99"/>
                </a:lnTo>
                <a:lnTo>
                  <a:pt x="240" y="99"/>
                </a:lnTo>
                <a:lnTo>
                  <a:pt x="229" y="87"/>
                </a:lnTo>
                <a:lnTo>
                  <a:pt x="240" y="76"/>
                </a:lnTo>
                <a:lnTo>
                  <a:pt x="272" y="76"/>
                </a:lnTo>
                <a:lnTo>
                  <a:pt x="316" y="76"/>
                </a:lnTo>
                <a:lnTo>
                  <a:pt x="316" y="64"/>
                </a:lnTo>
                <a:lnTo>
                  <a:pt x="339" y="64"/>
                </a:lnTo>
                <a:lnTo>
                  <a:pt x="360" y="64"/>
                </a:lnTo>
                <a:lnTo>
                  <a:pt x="395" y="64"/>
                </a:lnTo>
                <a:lnTo>
                  <a:pt x="427" y="55"/>
                </a:lnTo>
                <a:lnTo>
                  <a:pt x="448" y="55"/>
                </a:lnTo>
                <a:lnTo>
                  <a:pt x="482" y="55"/>
                </a:lnTo>
                <a:lnTo>
                  <a:pt x="482" y="43"/>
                </a:lnTo>
                <a:lnTo>
                  <a:pt x="515" y="43"/>
                </a:lnTo>
                <a:lnTo>
                  <a:pt x="526" y="43"/>
                </a:lnTo>
                <a:lnTo>
                  <a:pt x="547" y="43"/>
                </a:lnTo>
                <a:lnTo>
                  <a:pt x="570" y="32"/>
                </a:lnTo>
                <a:lnTo>
                  <a:pt x="591" y="32"/>
                </a:lnTo>
                <a:lnTo>
                  <a:pt x="603" y="32"/>
                </a:lnTo>
                <a:lnTo>
                  <a:pt x="624" y="21"/>
                </a:lnTo>
                <a:lnTo>
                  <a:pt x="667" y="21"/>
                </a:lnTo>
                <a:lnTo>
                  <a:pt x="679" y="21"/>
                </a:lnTo>
                <a:lnTo>
                  <a:pt x="702" y="11"/>
                </a:lnTo>
                <a:lnTo>
                  <a:pt x="734" y="11"/>
                </a:lnTo>
                <a:lnTo>
                  <a:pt x="746" y="0"/>
                </a:lnTo>
                <a:lnTo>
                  <a:pt x="755" y="0"/>
                </a:lnTo>
                <a:lnTo>
                  <a:pt x="778" y="0"/>
                </a:lnTo>
                <a:lnTo>
                  <a:pt x="790" y="0"/>
                </a:lnTo>
                <a:lnTo>
                  <a:pt x="734" y="43"/>
                </a:lnTo>
                <a:lnTo>
                  <a:pt x="723" y="32"/>
                </a:lnTo>
                <a:lnTo>
                  <a:pt x="702" y="32"/>
                </a:lnTo>
                <a:lnTo>
                  <a:pt x="723" y="32"/>
                </a:lnTo>
                <a:lnTo>
                  <a:pt x="734" y="43"/>
                </a:lnTo>
                <a:lnTo>
                  <a:pt x="7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3512650" y="3850103"/>
            <a:ext cx="932995" cy="919881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52" y="11"/>
              </a:cxn>
              <a:cxn ang="0">
                <a:pos x="239" y="22"/>
              </a:cxn>
              <a:cxn ang="0">
                <a:pos x="251" y="22"/>
              </a:cxn>
              <a:cxn ang="0">
                <a:pos x="306" y="22"/>
              </a:cxn>
              <a:cxn ang="0">
                <a:pos x="338" y="34"/>
              </a:cxn>
              <a:cxn ang="0">
                <a:pos x="393" y="34"/>
              </a:cxn>
              <a:cxn ang="0">
                <a:pos x="414" y="34"/>
              </a:cxn>
              <a:cxn ang="0">
                <a:pos x="458" y="43"/>
              </a:cxn>
              <a:cxn ang="0">
                <a:pos x="469" y="43"/>
              </a:cxn>
              <a:cxn ang="0">
                <a:pos x="578" y="55"/>
              </a:cxn>
              <a:cxn ang="0">
                <a:pos x="677" y="55"/>
              </a:cxn>
              <a:cxn ang="0">
                <a:pos x="677" y="66"/>
              </a:cxn>
              <a:cxn ang="0">
                <a:pos x="677" y="122"/>
              </a:cxn>
              <a:cxn ang="0">
                <a:pos x="665" y="175"/>
              </a:cxn>
              <a:cxn ang="0">
                <a:pos x="665" y="209"/>
              </a:cxn>
              <a:cxn ang="0">
                <a:pos x="665" y="230"/>
              </a:cxn>
              <a:cxn ang="0">
                <a:pos x="656" y="285"/>
              </a:cxn>
              <a:cxn ang="0">
                <a:pos x="656" y="306"/>
              </a:cxn>
              <a:cxn ang="0">
                <a:pos x="656" y="341"/>
              </a:cxn>
              <a:cxn ang="0">
                <a:pos x="656" y="385"/>
              </a:cxn>
              <a:cxn ang="0">
                <a:pos x="644" y="449"/>
              </a:cxn>
              <a:cxn ang="0">
                <a:pos x="644" y="482"/>
              </a:cxn>
              <a:cxn ang="0">
                <a:pos x="644" y="505"/>
              </a:cxn>
              <a:cxn ang="0">
                <a:pos x="633" y="549"/>
              </a:cxn>
              <a:cxn ang="0">
                <a:pos x="633" y="604"/>
              </a:cxn>
              <a:cxn ang="0">
                <a:pos x="633" y="659"/>
              </a:cxn>
              <a:cxn ang="0">
                <a:pos x="621" y="669"/>
              </a:cxn>
              <a:cxn ang="0">
                <a:pos x="600" y="669"/>
              </a:cxn>
              <a:cxn ang="0">
                <a:pos x="557" y="659"/>
              </a:cxn>
              <a:cxn ang="0">
                <a:pos x="534" y="659"/>
              </a:cxn>
              <a:cxn ang="0">
                <a:pos x="524" y="659"/>
              </a:cxn>
              <a:cxn ang="0">
                <a:pos x="437" y="659"/>
              </a:cxn>
              <a:cxn ang="0">
                <a:pos x="327" y="648"/>
              </a:cxn>
              <a:cxn ang="0">
                <a:pos x="283" y="636"/>
              </a:cxn>
              <a:cxn ang="0">
                <a:pos x="262" y="636"/>
              </a:cxn>
              <a:cxn ang="0">
                <a:pos x="251" y="636"/>
              </a:cxn>
              <a:cxn ang="0">
                <a:pos x="262" y="636"/>
              </a:cxn>
              <a:cxn ang="0">
                <a:pos x="262" y="648"/>
              </a:cxn>
              <a:cxn ang="0">
                <a:pos x="251" y="648"/>
              </a:cxn>
              <a:cxn ang="0">
                <a:pos x="262" y="659"/>
              </a:cxn>
              <a:cxn ang="0">
                <a:pos x="184" y="659"/>
              </a:cxn>
              <a:cxn ang="0">
                <a:pos x="96" y="636"/>
              </a:cxn>
              <a:cxn ang="0">
                <a:pos x="87" y="692"/>
              </a:cxn>
              <a:cxn ang="0">
                <a:pos x="0" y="680"/>
              </a:cxn>
              <a:cxn ang="0">
                <a:pos x="20" y="549"/>
              </a:cxn>
              <a:cxn ang="0">
                <a:pos x="20" y="505"/>
              </a:cxn>
              <a:cxn ang="0">
                <a:pos x="32" y="461"/>
              </a:cxn>
              <a:cxn ang="0">
                <a:pos x="43" y="385"/>
              </a:cxn>
              <a:cxn ang="0">
                <a:pos x="53" y="285"/>
              </a:cxn>
              <a:cxn ang="0">
                <a:pos x="53" y="242"/>
              </a:cxn>
              <a:cxn ang="0">
                <a:pos x="76" y="122"/>
              </a:cxn>
              <a:cxn ang="0">
                <a:pos x="87" y="0"/>
              </a:cxn>
            </a:cxnLst>
            <a:rect l="0" t="0" r="r" b="b"/>
            <a:pathLst>
              <a:path w="678" h="693">
                <a:moveTo>
                  <a:pt x="87" y="0"/>
                </a:moveTo>
                <a:lnTo>
                  <a:pt x="152" y="11"/>
                </a:lnTo>
                <a:lnTo>
                  <a:pt x="239" y="22"/>
                </a:lnTo>
                <a:lnTo>
                  <a:pt x="251" y="22"/>
                </a:lnTo>
                <a:lnTo>
                  <a:pt x="306" y="22"/>
                </a:lnTo>
                <a:lnTo>
                  <a:pt x="338" y="34"/>
                </a:lnTo>
                <a:lnTo>
                  <a:pt x="393" y="34"/>
                </a:lnTo>
                <a:lnTo>
                  <a:pt x="414" y="34"/>
                </a:lnTo>
                <a:lnTo>
                  <a:pt x="458" y="43"/>
                </a:lnTo>
                <a:lnTo>
                  <a:pt x="469" y="43"/>
                </a:lnTo>
                <a:lnTo>
                  <a:pt x="578" y="55"/>
                </a:lnTo>
                <a:lnTo>
                  <a:pt x="677" y="55"/>
                </a:lnTo>
                <a:lnTo>
                  <a:pt x="677" y="66"/>
                </a:lnTo>
                <a:lnTo>
                  <a:pt x="677" y="122"/>
                </a:lnTo>
                <a:lnTo>
                  <a:pt x="665" y="175"/>
                </a:lnTo>
                <a:lnTo>
                  <a:pt x="665" y="209"/>
                </a:lnTo>
                <a:lnTo>
                  <a:pt x="665" y="230"/>
                </a:lnTo>
                <a:lnTo>
                  <a:pt x="656" y="285"/>
                </a:lnTo>
                <a:lnTo>
                  <a:pt x="656" y="306"/>
                </a:lnTo>
                <a:lnTo>
                  <a:pt x="656" y="341"/>
                </a:lnTo>
                <a:lnTo>
                  <a:pt x="656" y="385"/>
                </a:lnTo>
                <a:lnTo>
                  <a:pt x="644" y="449"/>
                </a:lnTo>
                <a:lnTo>
                  <a:pt x="644" y="482"/>
                </a:lnTo>
                <a:lnTo>
                  <a:pt x="644" y="505"/>
                </a:lnTo>
                <a:lnTo>
                  <a:pt x="633" y="549"/>
                </a:lnTo>
                <a:lnTo>
                  <a:pt x="633" y="604"/>
                </a:lnTo>
                <a:lnTo>
                  <a:pt x="633" y="659"/>
                </a:lnTo>
                <a:lnTo>
                  <a:pt x="621" y="669"/>
                </a:lnTo>
                <a:lnTo>
                  <a:pt x="600" y="669"/>
                </a:lnTo>
                <a:lnTo>
                  <a:pt x="557" y="659"/>
                </a:lnTo>
                <a:lnTo>
                  <a:pt x="534" y="659"/>
                </a:lnTo>
                <a:lnTo>
                  <a:pt x="524" y="659"/>
                </a:lnTo>
                <a:lnTo>
                  <a:pt x="437" y="659"/>
                </a:lnTo>
                <a:lnTo>
                  <a:pt x="327" y="648"/>
                </a:lnTo>
                <a:lnTo>
                  <a:pt x="283" y="636"/>
                </a:lnTo>
                <a:lnTo>
                  <a:pt x="262" y="636"/>
                </a:lnTo>
                <a:lnTo>
                  <a:pt x="251" y="636"/>
                </a:lnTo>
                <a:lnTo>
                  <a:pt x="262" y="636"/>
                </a:lnTo>
                <a:lnTo>
                  <a:pt x="262" y="648"/>
                </a:lnTo>
                <a:lnTo>
                  <a:pt x="251" y="648"/>
                </a:lnTo>
                <a:lnTo>
                  <a:pt x="262" y="659"/>
                </a:lnTo>
                <a:lnTo>
                  <a:pt x="184" y="659"/>
                </a:lnTo>
                <a:lnTo>
                  <a:pt x="96" y="636"/>
                </a:lnTo>
                <a:lnTo>
                  <a:pt x="87" y="692"/>
                </a:lnTo>
                <a:lnTo>
                  <a:pt x="0" y="680"/>
                </a:lnTo>
                <a:lnTo>
                  <a:pt x="20" y="549"/>
                </a:lnTo>
                <a:lnTo>
                  <a:pt x="20" y="505"/>
                </a:lnTo>
                <a:lnTo>
                  <a:pt x="32" y="461"/>
                </a:lnTo>
                <a:lnTo>
                  <a:pt x="43" y="385"/>
                </a:lnTo>
                <a:lnTo>
                  <a:pt x="53" y="285"/>
                </a:lnTo>
                <a:lnTo>
                  <a:pt x="53" y="242"/>
                </a:lnTo>
                <a:lnTo>
                  <a:pt x="76" y="122"/>
                </a:lnTo>
                <a:lnTo>
                  <a:pt x="8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7971208" y="3866032"/>
            <a:ext cx="45411" cy="41149"/>
          </a:xfrm>
          <a:custGeom>
            <a:avLst/>
            <a:gdLst/>
            <a:ahLst/>
            <a:cxnLst>
              <a:cxn ang="0">
                <a:pos x="32" y="30"/>
              </a:cxn>
              <a:cxn ang="0">
                <a:pos x="20" y="0"/>
              </a:cxn>
              <a:cxn ang="0">
                <a:pos x="0" y="0"/>
              </a:cxn>
              <a:cxn ang="0">
                <a:pos x="20" y="0"/>
              </a:cxn>
              <a:cxn ang="0">
                <a:pos x="32" y="30"/>
              </a:cxn>
            </a:cxnLst>
            <a:rect l="0" t="0" r="r" b="b"/>
            <a:pathLst>
              <a:path w="33" h="31">
                <a:moveTo>
                  <a:pt x="32" y="30"/>
                </a:moveTo>
                <a:lnTo>
                  <a:pt x="20" y="0"/>
                </a:lnTo>
                <a:lnTo>
                  <a:pt x="0" y="0"/>
                </a:lnTo>
                <a:lnTo>
                  <a:pt x="20" y="0"/>
                </a:lnTo>
                <a:lnTo>
                  <a:pt x="32" y="3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8136340" y="3866032"/>
            <a:ext cx="48163" cy="58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43"/>
              </a:cxn>
              <a:cxn ang="0">
                <a:pos x="12" y="22"/>
              </a:cxn>
              <a:cxn ang="0">
                <a:pos x="0" y="0"/>
              </a:cxn>
            </a:cxnLst>
            <a:rect l="0" t="0" r="r" b="b"/>
            <a:pathLst>
              <a:path w="35" h="44">
                <a:moveTo>
                  <a:pt x="0" y="0"/>
                </a:moveTo>
                <a:lnTo>
                  <a:pt x="34" y="43"/>
                </a:lnTo>
                <a:lnTo>
                  <a:pt x="12" y="22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6176776" y="3923110"/>
            <a:ext cx="1160050" cy="366359"/>
          </a:xfrm>
          <a:custGeom>
            <a:avLst/>
            <a:gdLst/>
            <a:ahLst/>
            <a:cxnLst>
              <a:cxn ang="0">
                <a:pos x="678" y="22"/>
              </a:cxn>
              <a:cxn ang="0">
                <a:pos x="722" y="11"/>
              </a:cxn>
              <a:cxn ang="0">
                <a:pos x="786" y="11"/>
              </a:cxn>
              <a:cxn ang="0">
                <a:pos x="842" y="0"/>
              </a:cxn>
              <a:cxn ang="0">
                <a:pos x="830" y="22"/>
              </a:cxn>
              <a:cxn ang="0">
                <a:pos x="830" y="32"/>
              </a:cxn>
              <a:cxn ang="0">
                <a:pos x="798" y="66"/>
              </a:cxn>
              <a:cxn ang="0">
                <a:pos x="777" y="76"/>
              </a:cxn>
              <a:cxn ang="0">
                <a:pos x="754" y="76"/>
              </a:cxn>
              <a:cxn ang="0">
                <a:pos x="722" y="99"/>
              </a:cxn>
              <a:cxn ang="0">
                <a:pos x="722" y="120"/>
              </a:cxn>
              <a:cxn ang="0">
                <a:pos x="699" y="131"/>
              </a:cxn>
              <a:cxn ang="0">
                <a:pos x="678" y="143"/>
              </a:cxn>
              <a:cxn ang="0">
                <a:pos x="655" y="154"/>
              </a:cxn>
              <a:cxn ang="0">
                <a:pos x="634" y="164"/>
              </a:cxn>
              <a:cxn ang="0">
                <a:pos x="612" y="198"/>
              </a:cxn>
              <a:cxn ang="0">
                <a:pos x="568" y="231"/>
              </a:cxn>
              <a:cxn ang="0">
                <a:pos x="535" y="231"/>
              </a:cxn>
              <a:cxn ang="0">
                <a:pos x="480" y="242"/>
              </a:cxn>
              <a:cxn ang="0">
                <a:pos x="404" y="242"/>
              </a:cxn>
              <a:cxn ang="0">
                <a:pos x="273" y="252"/>
              </a:cxn>
              <a:cxn ang="0">
                <a:pos x="197" y="263"/>
              </a:cxn>
              <a:cxn ang="0">
                <a:pos x="110" y="263"/>
              </a:cxn>
              <a:cxn ang="0">
                <a:pos x="55" y="263"/>
              </a:cxn>
              <a:cxn ang="0">
                <a:pos x="11" y="263"/>
              </a:cxn>
              <a:cxn ang="0">
                <a:pos x="22" y="242"/>
              </a:cxn>
              <a:cxn ang="0">
                <a:pos x="22" y="231"/>
              </a:cxn>
              <a:cxn ang="0">
                <a:pos x="22" y="208"/>
              </a:cxn>
              <a:cxn ang="0">
                <a:pos x="22" y="208"/>
              </a:cxn>
              <a:cxn ang="0">
                <a:pos x="34" y="208"/>
              </a:cxn>
              <a:cxn ang="0">
                <a:pos x="34" y="187"/>
              </a:cxn>
              <a:cxn ang="0">
                <a:pos x="43" y="164"/>
              </a:cxn>
              <a:cxn ang="0">
                <a:pos x="43" y="154"/>
              </a:cxn>
              <a:cxn ang="0">
                <a:pos x="55" y="154"/>
              </a:cxn>
              <a:cxn ang="0">
                <a:pos x="66" y="131"/>
              </a:cxn>
              <a:cxn ang="0">
                <a:pos x="55" y="110"/>
              </a:cxn>
              <a:cxn ang="0">
                <a:pos x="66" y="99"/>
              </a:cxn>
              <a:cxn ang="0">
                <a:pos x="77" y="76"/>
              </a:cxn>
              <a:cxn ang="0">
                <a:pos x="87" y="76"/>
              </a:cxn>
              <a:cxn ang="0">
                <a:pos x="174" y="76"/>
              </a:cxn>
              <a:cxn ang="0">
                <a:pos x="209" y="55"/>
              </a:cxn>
              <a:cxn ang="0">
                <a:pos x="285" y="55"/>
              </a:cxn>
              <a:cxn ang="0">
                <a:pos x="361" y="43"/>
              </a:cxn>
              <a:cxn ang="0">
                <a:pos x="416" y="43"/>
              </a:cxn>
              <a:cxn ang="0">
                <a:pos x="480" y="32"/>
              </a:cxn>
              <a:cxn ang="0">
                <a:pos x="591" y="32"/>
              </a:cxn>
            </a:cxnLst>
            <a:rect l="0" t="0" r="r" b="b"/>
            <a:pathLst>
              <a:path w="843" h="276">
                <a:moveTo>
                  <a:pt x="646" y="22"/>
                </a:moveTo>
                <a:lnTo>
                  <a:pt x="667" y="22"/>
                </a:lnTo>
                <a:lnTo>
                  <a:pt x="678" y="22"/>
                </a:lnTo>
                <a:lnTo>
                  <a:pt x="689" y="22"/>
                </a:lnTo>
                <a:lnTo>
                  <a:pt x="710" y="22"/>
                </a:lnTo>
                <a:lnTo>
                  <a:pt x="722" y="11"/>
                </a:lnTo>
                <a:lnTo>
                  <a:pt x="743" y="11"/>
                </a:lnTo>
                <a:lnTo>
                  <a:pt x="777" y="11"/>
                </a:lnTo>
                <a:lnTo>
                  <a:pt x="786" y="11"/>
                </a:lnTo>
                <a:lnTo>
                  <a:pt x="809" y="0"/>
                </a:lnTo>
                <a:lnTo>
                  <a:pt x="821" y="0"/>
                </a:lnTo>
                <a:lnTo>
                  <a:pt x="842" y="0"/>
                </a:lnTo>
                <a:lnTo>
                  <a:pt x="830" y="11"/>
                </a:lnTo>
                <a:lnTo>
                  <a:pt x="842" y="22"/>
                </a:lnTo>
                <a:lnTo>
                  <a:pt x="830" y="22"/>
                </a:lnTo>
                <a:lnTo>
                  <a:pt x="830" y="32"/>
                </a:lnTo>
                <a:lnTo>
                  <a:pt x="842" y="32"/>
                </a:lnTo>
                <a:lnTo>
                  <a:pt x="830" y="32"/>
                </a:lnTo>
                <a:lnTo>
                  <a:pt x="821" y="43"/>
                </a:lnTo>
                <a:lnTo>
                  <a:pt x="809" y="66"/>
                </a:lnTo>
                <a:lnTo>
                  <a:pt x="798" y="66"/>
                </a:lnTo>
                <a:lnTo>
                  <a:pt x="786" y="66"/>
                </a:lnTo>
                <a:lnTo>
                  <a:pt x="777" y="66"/>
                </a:lnTo>
                <a:lnTo>
                  <a:pt x="777" y="76"/>
                </a:lnTo>
                <a:lnTo>
                  <a:pt x="765" y="87"/>
                </a:lnTo>
                <a:lnTo>
                  <a:pt x="754" y="87"/>
                </a:lnTo>
                <a:lnTo>
                  <a:pt x="754" y="76"/>
                </a:lnTo>
                <a:lnTo>
                  <a:pt x="743" y="87"/>
                </a:lnTo>
                <a:lnTo>
                  <a:pt x="733" y="99"/>
                </a:lnTo>
                <a:lnTo>
                  <a:pt x="722" y="99"/>
                </a:lnTo>
                <a:lnTo>
                  <a:pt x="733" y="99"/>
                </a:lnTo>
                <a:lnTo>
                  <a:pt x="722" y="110"/>
                </a:lnTo>
                <a:lnTo>
                  <a:pt x="722" y="120"/>
                </a:lnTo>
                <a:lnTo>
                  <a:pt x="710" y="120"/>
                </a:lnTo>
                <a:lnTo>
                  <a:pt x="699" y="120"/>
                </a:lnTo>
                <a:lnTo>
                  <a:pt x="699" y="131"/>
                </a:lnTo>
                <a:lnTo>
                  <a:pt x="689" y="131"/>
                </a:lnTo>
                <a:lnTo>
                  <a:pt x="689" y="143"/>
                </a:lnTo>
                <a:lnTo>
                  <a:pt x="678" y="143"/>
                </a:lnTo>
                <a:lnTo>
                  <a:pt x="678" y="154"/>
                </a:lnTo>
                <a:lnTo>
                  <a:pt x="667" y="154"/>
                </a:lnTo>
                <a:lnTo>
                  <a:pt x="655" y="154"/>
                </a:lnTo>
                <a:lnTo>
                  <a:pt x="646" y="154"/>
                </a:lnTo>
                <a:lnTo>
                  <a:pt x="634" y="154"/>
                </a:lnTo>
                <a:lnTo>
                  <a:pt x="634" y="164"/>
                </a:lnTo>
                <a:lnTo>
                  <a:pt x="623" y="175"/>
                </a:lnTo>
                <a:lnTo>
                  <a:pt x="623" y="187"/>
                </a:lnTo>
                <a:lnTo>
                  <a:pt x="612" y="198"/>
                </a:lnTo>
                <a:lnTo>
                  <a:pt x="602" y="198"/>
                </a:lnTo>
                <a:lnTo>
                  <a:pt x="602" y="231"/>
                </a:lnTo>
                <a:lnTo>
                  <a:pt x="568" y="231"/>
                </a:lnTo>
                <a:lnTo>
                  <a:pt x="558" y="231"/>
                </a:lnTo>
                <a:lnTo>
                  <a:pt x="547" y="231"/>
                </a:lnTo>
                <a:lnTo>
                  <a:pt x="535" y="231"/>
                </a:lnTo>
                <a:lnTo>
                  <a:pt x="503" y="242"/>
                </a:lnTo>
                <a:lnTo>
                  <a:pt x="492" y="242"/>
                </a:lnTo>
                <a:lnTo>
                  <a:pt x="480" y="242"/>
                </a:lnTo>
                <a:lnTo>
                  <a:pt x="471" y="242"/>
                </a:lnTo>
                <a:lnTo>
                  <a:pt x="448" y="242"/>
                </a:lnTo>
                <a:lnTo>
                  <a:pt x="404" y="242"/>
                </a:lnTo>
                <a:lnTo>
                  <a:pt x="349" y="252"/>
                </a:lnTo>
                <a:lnTo>
                  <a:pt x="306" y="252"/>
                </a:lnTo>
                <a:lnTo>
                  <a:pt x="273" y="252"/>
                </a:lnTo>
                <a:lnTo>
                  <a:pt x="229" y="252"/>
                </a:lnTo>
                <a:lnTo>
                  <a:pt x="209" y="252"/>
                </a:lnTo>
                <a:lnTo>
                  <a:pt x="197" y="263"/>
                </a:lnTo>
                <a:lnTo>
                  <a:pt x="153" y="263"/>
                </a:lnTo>
                <a:lnTo>
                  <a:pt x="131" y="263"/>
                </a:lnTo>
                <a:lnTo>
                  <a:pt x="110" y="263"/>
                </a:lnTo>
                <a:lnTo>
                  <a:pt x="98" y="263"/>
                </a:lnTo>
                <a:lnTo>
                  <a:pt x="66" y="263"/>
                </a:lnTo>
                <a:lnTo>
                  <a:pt x="55" y="263"/>
                </a:lnTo>
                <a:lnTo>
                  <a:pt x="0" y="275"/>
                </a:lnTo>
                <a:lnTo>
                  <a:pt x="0" y="263"/>
                </a:lnTo>
                <a:lnTo>
                  <a:pt x="11" y="263"/>
                </a:lnTo>
                <a:lnTo>
                  <a:pt x="11" y="252"/>
                </a:lnTo>
                <a:lnTo>
                  <a:pt x="22" y="252"/>
                </a:lnTo>
                <a:lnTo>
                  <a:pt x="22" y="242"/>
                </a:lnTo>
                <a:lnTo>
                  <a:pt x="11" y="242"/>
                </a:lnTo>
                <a:lnTo>
                  <a:pt x="11" y="231"/>
                </a:lnTo>
                <a:lnTo>
                  <a:pt x="22" y="231"/>
                </a:lnTo>
                <a:lnTo>
                  <a:pt x="22" y="219"/>
                </a:lnTo>
                <a:lnTo>
                  <a:pt x="11" y="219"/>
                </a:lnTo>
                <a:lnTo>
                  <a:pt x="22" y="208"/>
                </a:lnTo>
                <a:lnTo>
                  <a:pt x="22" y="219"/>
                </a:lnTo>
                <a:lnTo>
                  <a:pt x="34" y="219"/>
                </a:lnTo>
                <a:lnTo>
                  <a:pt x="22" y="208"/>
                </a:lnTo>
                <a:lnTo>
                  <a:pt x="22" y="198"/>
                </a:lnTo>
                <a:lnTo>
                  <a:pt x="34" y="198"/>
                </a:lnTo>
                <a:lnTo>
                  <a:pt x="34" y="208"/>
                </a:lnTo>
                <a:lnTo>
                  <a:pt x="34" y="198"/>
                </a:lnTo>
                <a:lnTo>
                  <a:pt x="43" y="187"/>
                </a:lnTo>
                <a:lnTo>
                  <a:pt x="34" y="187"/>
                </a:lnTo>
                <a:lnTo>
                  <a:pt x="34" y="175"/>
                </a:lnTo>
                <a:lnTo>
                  <a:pt x="43" y="175"/>
                </a:lnTo>
                <a:lnTo>
                  <a:pt x="43" y="164"/>
                </a:lnTo>
                <a:lnTo>
                  <a:pt x="55" y="164"/>
                </a:lnTo>
                <a:lnTo>
                  <a:pt x="43" y="164"/>
                </a:lnTo>
                <a:lnTo>
                  <a:pt x="43" y="154"/>
                </a:lnTo>
                <a:lnTo>
                  <a:pt x="55" y="154"/>
                </a:lnTo>
                <a:lnTo>
                  <a:pt x="66" y="154"/>
                </a:lnTo>
                <a:lnTo>
                  <a:pt x="55" y="154"/>
                </a:lnTo>
                <a:lnTo>
                  <a:pt x="55" y="143"/>
                </a:lnTo>
                <a:lnTo>
                  <a:pt x="55" y="131"/>
                </a:lnTo>
                <a:lnTo>
                  <a:pt x="66" y="131"/>
                </a:lnTo>
                <a:lnTo>
                  <a:pt x="66" y="120"/>
                </a:lnTo>
                <a:lnTo>
                  <a:pt x="55" y="120"/>
                </a:lnTo>
                <a:lnTo>
                  <a:pt x="55" y="110"/>
                </a:lnTo>
                <a:lnTo>
                  <a:pt x="66" y="110"/>
                </a:lnTo>
                <a:lnTo>
                  <a:pt x="55" y="99"/>
                </a:lnTo>
                <a:lnTo>
                  <a:pt x="66" y="99"/>
                </a:lnTo>
                <a:lnTo>
                  <a:pt x="66" y="87"/>
                </a:lnTo>
                <a:lnTo>
                  <a:pt x="66" y="76"/>
                </a:lnTo>
                <a:lnTo>
                  <a:pt x="77" y="76"/>
                </a:lnTo>
                <a:lnTo>
                  <a:pt x="77" y="87"/>
                </a:lnTo>
                <a:lnTo>
                  <a:pt x="77" y="76"/>
                </a:lnTo>
                <a:lnTo>
                  <a:pt x="87" y="76"/>
                </a:lnTo>
                <a:lnTo>
                  <a:pt x="142" y="76"/>
                </a:lnTo>
                <a:lnTo>
                  <a:pt x="165" y="76"/>
                </a:lnTo>
                <a:lnTo>
                  <a:pt x="174" y="76"/>
                </a:lnTo>
                <a:lnTo>
                  <a:pt x="218" y="76"/>
                </a:lnTo>
                <a:lnTo>
                  <a:pt x="218" y="66"/>
                </a:lnTo>
                <a:lnTo>
                  <a:pt x="209" y="55"/>
                </a:lnTo>
                <a:lnTo>
                  <a:pt x="229" y="55"/>
                </a:lnTo>
                <a:lnTo>
                  <a:pt x="252" y="55"/>
                </a:lnTo>
                <a:lnTo>
                  <a:pt x="285" y="55"/>
                </a:lnTo>
                <a:lnTo>
                  <a:pt x="306" y="43"/>
                </a:lnTo>
                <a:lnTo>
                  <a:pt x="340" y="43"/>
                </a:lnTo>
                <a:lnTo>
                  <a:pt x="361" y="43"/>
                </a:lnTo>
                <a:lnTo>
                  <a:pt x="372" y="43"/>
                </a:lnTo>
                <a:lnTo>
                  <a:pt x="393" y="43"/>
                </a:lnTo>
                <a:lnTo>
                  <a:pt x="416" y="43"/>
                </a:lnTo>
                <a:lnTo>
                  <a:pt x="437" y="43"/>
                </a:lnTo>
                <a:lnTo>
                  <a:pt x="471" y="43"/>
                </a:lnTo>
                <a:lnTo>
                  <a:pt x="480" y="32"/>
                </a:lnTo>
                <a:lnTo>
                  <a:pt x="515" y="32"/>
                </a:lnTo>
                <a:lnTo>
                  <a:pt x="535" y="32"/>
                </a:lnTo>
                <a:lnTo>
                  <a:pt x="591" y="32"/>
                </a:lnTo>
                <a:lnTo>
                  <a:pt x="612" y="32"/>
                </a:lnTo>
                <a:lnTo>
                  <a:pt x="646" y="2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4444268" y="3939039"/>
            <a:ext cx="1161427" cy="582724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230" y="11"/>
              </a:cxn>
              <a:cxn ang="0">
                <a:pos x="338" y="11"/>
              </a:cxn>
              <a:cxn ang="0">
                <a:pos x="437" y="20"/>
              </a:cxn>
              <a:cxn ang="0">
                <a:pos x="513" y="20"/>
              </a:cxn>
              <a:cxn ang="0">
                <a:pos x="612" y="20"/>
              </a:cxn>
              <a:cxn ang="0">
                <a:pos x="711" y="20"/>
              </a:cxn>
              <a:cxn ang="0">
                <a:pos x="776" y="20"/>
              </a:cxn>
              <a:cxn ang="0">
                <a:pos x="820" y="55"/>
              </a:cxn>
              <a:cxn ang="0">
                <a:pos x="831" y="131"/>
              </a:cxn>
              <a:cxn ang="0">
                <a:pos x="843" y="219"/>
              </a:cxn>
              <a:cxn ang="0">
                <a:pos x="843" y="327"/>
              </a:cxn>
              <a:cxn ang="0">
                <a:pos x="843" y="438"/>
              </a:cxn>
              <a:cxn ang="0">
                <a:pos x="820" y="426"/>
              </a:cxn>
              <a:cxn ang="0">
                <a:pos x="810" y="426"/>
              </a:cxn>
              <a:cxn ang="0">
                <a:pos x="787" y="415"/>
              </a:cxn>
              <a:cxn ang="0">
                <a:pos x="776" y="394"/>
              </a:cxn>
              <a:cxn ang="0">
                <a:pos x="755" y="405"/>
              </a:cxn>
              <a:cxn ang="0">
                <a:pos x="732" y="394"/>
              </a:cxn>
              <a:cxn ang="0">
                <a:pos x="711" y="405"/>
              </a:cxn>
              <a:cxn ang="0">
                <a:pos x="679" y="405"/>
              </a:cxn>
              <a:cxn ang="0">
                <a:pos x="656" y="415"/>
              </a:cxn>
              <a:cxn ang="0">
                <a:pos x="645" y="415"/>
              </a:cxn>
              <a:cxn ang="0">
                <a:pos x="624" y="405"/>
              </a:cxn>
              <a:cxn ang="0">
                <a:pos x="591" y="405"/>
              </a:cxn>
              <a:cxn ang="0">
                <a:pos x="580" y="405"/>
              </a:cxn>
              <a:cxn ang="0">
                <a:pos x="580" y="415"/>
              </a:cxn>
              <a:cxn ang="0">
                <a:pos x="557" y="415"/>
              </a:cxn>
              <a:cxn ang="0">
                <a:pos x="557" y="405"/>
              </a:cxn>
              <a:cxn ang="0">
                <a:pos x="536" y="394"/>
              </a:cxn>
              <a:cxn ang="0">
                <a:pos x="513" y="394"/>
              </a:cxn>
              <a:cxn ang="0">
                <a:pos x="492" y="405"/>
              </a:cxn>
              <a:cxn ang="0">
                <a:pos x="492" y="394"/>
              </a:cxn>
              <a:cxn ang="0">
                <a:pos x="470" y="371"/>
              </a:cxn>
              <a:cxn ang="0">
                <a:pos x="437" y="371"/>
              </a:cxn>
              <a:cxn ang="0">
                <a:pos x="416" y="361"/>
              </a:cxn>
              <a:cxn ang="0">
                <a:pos x="405" y="361"/>
              </a:cxn>
              <a:cxn ang="0">
                <a:pos x="372" y="361"/>
              </a:cxn>
              <a:cxn ang="0">
                <a:pos x="361" y="338"/>
              </a:cxn>
              <a:cxn ang="0">
                <a:pos x="338" y="338"/>
              </a:cxn>
              <a:cxn ang="0">
                <a:pos x="317" y="338"/>
              </a:cxn>
              <a:cxn ang="0">
                <a:pos x="285" y="306"/>
              </a:cxn>
              <a:cxn ang="0">
                <a:pos x="285" y="230"/>
              </a:cxn>
              <a:cxn ang="0">
                <a:pos x="294" y="152"/>
              </a:cxn>
              <a:cxn ang="0">
                <a:pos x="241" y="76"/>
              </a:cxn>
              <a:cxn ang="0">
                <a:pos x="131" y="64"/>
              </a:cxn>
              <a:cxn ang="0">
                <a:pos x="0" y="55"/>
              </a:cxn>
            </a:cxnLst>
            <a:rect l="0" t="0" r="r" b="b"/>
            <a:pathLst>
              <a:path w="844" h="439">
                <a:moveTo>
                  <a:pt x="0" y="0"/>
                </a:moveTo>
                <a:lnTo>
                  <a:pt x="98" y="0"/>
                </a:lnTo>
                <a:lnTo>
                  <a:pt x="142" y="0"/>
                </a:lnTo>
                <a:lnTo>
                  <a:pt x="197" y="11"/>
                </a:lnTo>
                <a:lnTo>
                  <a:pt x="207" y="11"/>
                </a:lnTo>
                <a:lnTo>
                  <a:pt x="230" y="11"/>
                </a:lnTo>
                <a:lnTo>
                  <a:pt x="285" y="11"/>
                </a:lnTo>
                <a:lnTo>
                  <a:pt x="294" y="11"/>
                </a:lnTo>
                <a:lnTo>
                  <a:pt x="338" y="11"/>
                </a:lnTo>
                <a:lnTo>
                  <a:pt x="350" y="11"/>
                </a:lnTo>
                <a:lnTo>
                  <a:pt x="393" y="20"/>
                </a:lnTo>
                <a:lnTo>
                  <a:pt x="437" y="20"/>
                </a:lnTo>
                <a:lnTo>
                  <a:pt x="460" y="20"/>
                </a:lnTo>
                <a:lnTo>
                  <a:pt x="481" y="20"/>
                </a:lnTo>
                <a:lnTo>
                  <a:pt x="513" y="20"/>
                </a:lnTo>
                <a:lnTo>
                  <a:pt x="548" y="20"/>
                </a:lnTo>
                <a:lnTo>
                  <a:pt x="580" y="20"/>
                </a:lnTo>
                <a:lnTo>
                  <a:pt x="612" y="20"/>
                </a:lnTo>
                <a:lnTo>
                  <a:pt x="635" y="20"/>
                </a:lnTo>
                <a:lnTo>
                  <a:pt x="688" y="20"/>
                </a:lnTo>
                <a:lnTo>
                  <a:pt x="711" y="20"/>
                </a:lnTo>
                <a:lnTo>
                  <a:pt x="732" y="20"/>
                </a:lnTo>
                <a:lnTo>
                  <a:pt x="744" y="20"/>
                </a:lnTo>
                <a:lnTo>
                  <a:pt x="776" y="20"/>
                </a:lnTo>
                <a:lnTo>
                  <a:pt x="787" y="20"/>
                </a:lnTo>
                <a:lnTo>
                  <a:pt x="820" y="20"/>
                </a:lnTo>
                <a:lnTo>
                  <a:pt x="820" y="55"/>
                </a:lnTo>
                <a:lnTo>
                  <a:pt x="820" y="64"/>
                </a:lnTo>
                <a:lnTo>
                  <a:pt x="820" y="87"/>
                </a:lnTo>
                <a:lnTo>
                  <a:pt x="831" y="131"/>
                </a:lnTo>
                <a:lnTo>
                  <a:pt x="843" y="175"/>
                </a:lnTo>
                <a:lnTo>
                  <a:pt x="843" y="186"/>
                </a:lnTo>
                <a:lnTo>
                  <a:pt x="843" y="219"/>
                </a:lnTo>
                <a:lnTo>
                  <a:pt x="843" y="274"/>
                </a:lnTo>
                <a:lnTo>
                  <a:pt x="843" y="306"/>
                </a:lnTo>
                <a:lnTo>
                  <a:pt x="843" y="327"/>
                </a:lnTo>
                <a:lnTo>
                  <a:pt x="843" y="371"/>
                </a:lnTo>
                <a:lnTo>
                  <a:pt x="843" y="394"/>
                </a:lnTo>
                <a:lnTo>
                  <a:pt x="843" y="438"/>
                </a:lnTo>
                <a:lnTo>
                  <a:pt x="831" y="438"/>
                </a:lnTo>
                <a:lnTo>
                  <a:pt x="831" y="426"/>
                </a:lnTo>
                <a:lnTo>
                  <a:pt x="820" y="426"/>
                </a:lnTo>
                <a:lnTo>
                  <a:pt x="810" y="426"/>
                </a:lnTo>
                <a:lnTo>
                  <a:pt x="810" y="415"/>
                </a:lnTo>
                <a:lnTo>
                  <a:pt x="810" y="426"/>
                </a:lnTo>
                <a:lnTo>
                  <a:pt x="799" y="426"/>
                </a:lnTo>
                <a:lnTo>
                  <a:pt x="799" y="415"/>
                </a:lnTo>
                <a:lnTo>
                  <a:pt x="787" y="415"/>
                </a:lnTo>
                <a:lnTo>
                  <a:pt x="787" y="405"/>
                </a:lnTo>
                <a:lnTo>
                  <a:pt x="776" y="405"/>
                </a:lnTo>
                <a:lnTo>
                  <a:pt x="776" y="394"/>
                </a:lnTo>
                <a:lnTo>
                  <a:pt x="766" y="394"/>
                </a:lnTo>
                <a:lnTo>
                  <a:pt x="766" y="405"/>
                </a:lnTo>
                <a:lnTo>
                  <a:pt x="755" y="405"/>
                </a:lnTo>
                <a:lnTo>
                  <a:pt x="744" y="405"/>
                </a:lnTo>
                <a:lnTo>
                  <a:pt x="732" y="405"/>
                </a:lnTo>
                <a:lnTo>
                  <a:pt x="732" y="394"/>
                </a:lnTo>
                <a:lnTo>
                  <a:pt x="723" y="394"/>
                </a:lnTo>
                <a:lnTo>
                  <a:pt x="723" y="405"/>
                </a:lnTo>
                <a:lnTo>
                  <a:pt x="711" y="405"/>
                </a:lnTo>
                <a:lnTo>
                  <a:pt x="700" y="405"/>
                </a:lnTo>
                <a:lnTo>
                  <a:pt x="688" y="405"/>
                </a:lnTo>
                <a:lnTo>
                  <a:pt x="679" y="405"/>
                </a:lnTo>
                <a:lnTo>
                  <a:pt x="679" y="415"/>
                </a:lnTo>
                <a:lnTo>
                  <a:pt x="667" y="415"/>
                </a:lnTo>
                <a:lnTo>
                  <a:pt x="656" y="415"/>
                </a:lnTo>
                <a:lnTo>
                  <a:pt x="656" y="426"/>
                </a:lnTo>
                <a:lnTo>
                  <a:pt x="645" y="426"/>
                </a:lnTo>
                <a:lnTo>
                  <a:pt x="645" y="415"/>
                </a:lnTo>
                <a:lnTo>
                  <a:pt x="635" y="415"/>
                </a:lnTo>
                <a:lnTo>
                  <a:pt x="624" y="415"/>
                </a:lnTo>
                <a:lnTo>
                  <a:pt x="624" y="405"/>
                </a:lnTo>
                <a:lnTo>
                  <a:pt x="612" y="405"/>
                </a:lnTo>
                <a:lnTo>
                  <a:pt x="601" y="405"/>
                </a:lnTo>
                <a:lnTo>
                  <a:pt x="591" y="405"/>
                </a:lnTo>
                <a:lnTo>
                  <a:pt x="591" y="394"/>
                </a:lnTo>
                <a:lnTo>
                  <a:pt x="580" y="394"/>
                </a:lnTo>
                <a:lnTo>
                  <a:pt x="580" y="405"/>
                </a:lnTo>
                <a:lnTo>
                  <a:pt x="580" y="415"/>
                </a:lnTo>
                <a:lnTo>
                  <a:pt x="568" y="415"/>
                </a:lnTo>
                <a:lnTo>
                  <a:pt x="580" y="415"/>
                </a:lnTo>
                <a:lnTo>
                  <a:pt x="568" y="426"/>
                </a:lnTo>
                <a:lnTo>
                  <a:pt x="568" y="415"/>
                </a:lnTo>
                <a:lnTo>
                  <a:pt x="557" y="415"/>
                </a:lnTo>
                <a:lnTo>
                  <a:pt x="557" y="405"/>
                </a:lnTo>
                <a:lnTo>
                  <a:pt x="568" y="405"/>
                </a:lnTo>
                <a:lnTo>
                  <a:pt x="557" y="405"/>
                </a:lnTo>
                <a:lnTo>
                  <a:pt x="548" y="405"/>
                </a:lnTo>
                <a:lnTo>
                  <a:pt x="536" y="405"/>
                </a:lnTo>
                <a:lnTo>
                  <a:pt x="536" y="394"/>
                </a:lnTo>
                <a:lnTo>
                  <a:pt x="525" y="405"/>
                </a:lnTo>
                <a:lnTo>
                  <a:pt x="525" y="394"/>
                </a:lnTo>
                <a:lnTo>
                  <a:pt x="513" y="394"/>
                </a:lnTo>
                <a:lnTo>
                  <a:pt x="504" y="394"/>
                </a:lnTo>
                <a:lnTo>
                  <a:pt x="504" y="405"/>
                </a:lnTo>
                <a:lnTo>
                  <a:pt x="492" y="405"/>
                </a:lnTo>
                <a:lnTo>
                  <a:pt x="481" y="405"/>
                </a:lnTo>
                <a:lnTo>
                  <a:pt x="481" y="394"/>
                </a:lnTo>
                <a:lnTo>
                  <a:pt x="492" y="394"/>
                </a:lnTo>
                <a:lnTo>
                  <a:pt x="481" y="382"/>
                </a:lnTo>
                <a:lnTo>
                  <a:pt x="470" y="382"/>
                </a:lnTo>
                <a:lnTo>
                  <a:pt x="470" y="371"/>
                </a:lnTo>
                <a:lnTo>
                  <a:pt x="460" y="371"/>
                </a:lnTo>
                <a:lnTo>
                  <a:pt x="449" y="371"/>
                </a:lnTo>
                <a:lnTo>
                  <a:pt x="437" y="371"/>
                </a:lnTo>
                <a:lnTo>
                  <a:pt x="437" y="382"/>
                </a:lnTo>
                <a:lnTo>
                  <a:pt x="426" y="371"/>
                </a:lnTo>
                <a:lnTo>
                  <a:pt x="416" y="361"/>
                </a:lnTo>
                <a:lnTo>
                  <a:pt x="416" y="371"/>
                </a:lnTo>
                <a:lnTo>
                  <a:pt x="405" y="371"/>
                </a:lnTo>
                <a:lnTo>
                  <a:pt x="405" y="361"/>
                </a:lnTo>
                <a:lnTo>
                  <a:pt x="393" y="361"/>
                </a:lnTo>
                <a:lnTo>
                  <a:pt x="382" y="361"/>
                </a:lnTo>
                <a:lnTo>
                  <a:pt x="372" y="361"/>
                </a:lnTo>
                <a:lnTo>
                  <a:pt x="361" y="361"/>
                </a:lnTo>
                <a:lnTo>
                  <a:pt x="361" y="350"/>
                </a:lnTo>
                <a:lnTo>
                  <a:pt x="361" y="338"/>
                </a:lnTo>
                <a:lnTo>
                  <a:pt x="350" y="327"/>
                </a:lnTo>
                <a:lnTo>
                  <a:pt x="338" y="327"/>
                </a:lnTo>
                <a:lnTo>
                  <a:pt x="338" y="338"/>
                </a:lnTo>
                <a:lnTo>
                  <a:pt x="329" y="327"/>
                </a:lnTo>
                <a:lnTo>
                  <a:pt x="329" y="338"/>
                </a:lnTo>
                <a:lnTo>
                  <a:pt x="317" y="338"/>
                </a:lnTo>
                <a:lnTo>
                  <a:pt x="306" y="327"/>
                </a:lnTo>
                <a:lnTo>
                  <a:pt x="294" y="318"/>
                </a:lnTo>
                <a:lnTo>
                  <a:pt x="285" y="306"/>
                </a:lnTo>
                <a:lnTo>
                  <a:pt x="285" y="283"/>
                </a:lnTo>
                <a:lnTo>
                  <a:pt x="285" y="251"/>
                </a:lnTo>
                <a:lnTo>
                  <a:pt x="285" y="230"/>
                </a:lnTo>
                <a:lnTo>
                  <a:pt x="285" y="207"/>
                </a:lnTo>
                <a:lnTo>
                  <a:pt x="285" y="186"/>
                </a:lnTo>
                <a:lnTo>
                  <a:pt x="294" y="152"/>
                </a:lnTo>
                <a:lnTo>
                  <a:pt x="294" y="131"/>
                </a:lnTo>
                <a:lnTo>
                  <a:pt x="294" y="76"/>
                </a:lnTo>
                <a:lnTo>
                  <a:pt x="241" y="76"/>
                </a:lnTo>
                <a:lnTo>
                  <a:pt x="197" y="64"/>
                </a:lnTo>
                <a:lnTo>
                  <a:pt x="186" y="64"/>
                </a:lnTo>
                <a:lnTo>
                  <a:pt x="131" y="64"/>
                </a:lnTo>
                <a:lnTo>
                  <a:pt x="98" y="64"/>
                </a:lnTo>
                <a:lnTo>
                  <a:pt x="76" y="64"/>
                </a:lnTo>
                <a:lnTo>
                  <a:pt x="0" y="55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3856674" y="4010718"/>
            <a:ext cx="1888007" cy="1773392"/>
          </a:xfrm>
          <a:custGeom>
            <a:avLst/>
            <a:gdLst/>
            <a:ahLst/>
            <a:cxnLst>
              <a:cxn ang="0">
                <a:pos x="669" y="20"/>
              </a:cxn>
              <a:cxn ang="0">
                <a:pos x="713" y="196"/>
              </a:cxn>
              <a:cxn ang="0">
                <a:pos x="757" y="272"/>
              </a:cxn>
              <a:cxn ang="0">
                <a:pos x="800" y="306"/>
              </a:cxn>
              <a:cxn ang="0">
                <a:pos x="854" y="316"/>
              </a:cxn>
              <a:cxn ang="0">
                <a:pos x="909" y="327"/>
              </a:cxn>
              <a:cxn ang="0">
                <a:pos x="941" y="338"/>
              </a:cxn>
              <a:cxn ang="0">
                <a:pos x="997" y="350"/>
              </a:cxn>
              <a:cxn ang="0">
                <a:pos x="1008" y="359"/>
              </a:cxn>
              <a:cxn ang="0">
                <a:pos x="1052" y="350"/>
              </a:cxn>
              <a:cxn ang="0">
                <a:pos x="1096" y="359"/>
              </a:cxn>
              <a:cxn ang="0">
                <a:pos x="1151" y="338"/>
              </a:cxn>
              <a:cxn ang="0">
                <a:pos x="1205" y="338"/>
              </a:cxn>
              <a:cxn ang="0">
                <a:pos x="1239" y="359"/>
              </a:cxn>
              <a:cxn ang="0">
                <a:pos x="1283" y="394"/>
              </a:cxn>
              <a:cxn ang="0">
                <a:pos x="1292" y="394"/>
              </a:cxn>
              <a:cxn ang="0">
                <a:pos x="1315" y="426"/>
              </a:cxn>
              <a:cxn ang="0">
                <a:pos x="1327" y="590"/>
              </a:cxn>
              <a:cxn ang="0">
                <a:pos x="1348" y="657"/>
              </a:cxn>
              <a:cxn ang="0">
                <a:pos x="1371" y="712"/>
              </a:cxn>
              <a:cxn ang="0">
                <a:pos x="1348" y="765"/>
              </a:cxn>
              <a:cxn ang="0">
                <a:pos x="1359" y="809"/>
              </a:cxn>
              <a:cxn ang="0">
                <a:pos x="1315" y="864"/>
              </a:cxn>
              <a:cxn ang="0">
                <a:pos x="1271" y="876"/>
              </a:cxn>
              <a:cxn ang="0">
                <a:pos x="1205" y="853"/>
              </a:cxn>
              <a:cxn ang="0">
                <a:pos x="1227" y="908"/>
              </a:cxn>
              <a:cxn ang="0">
                <a:pos x="1140" y="984"/>
              </a:cxn>
              <a:cxn ang="0">
                <a:pos x="1107" y="984"/>
              </a:cxn>
              <a:cxn ang="0">
                <a:pos x="1064" y="984"/>
              </a:cxn>
              <a:cxn ang="0">
                <a:pos x="1041" y="984"/>
              </a:cxn>
              <a:cxn ang="0">
                <a:pos x="1029" y="1018"/>
              </a:cxn>
              <a:cxn ang="0">
                <a:pos x="1008" y="1051"/>
              </a:cxn>
              <a:cxn ang="0">
                <a:pos x="964" y="1062"/>
              </a:cxn>
              <a:cxn ang="0">
                <a:pos x="976" y="1083"/>
              </a:cxn>
              <a:cxn ang="0">
                <a:pos x="964" y="1106"/>
              </a:cxn>
              <a:cxn ang="0">
                <a:pos x="932" y="1150"/>
              </a:cxn>
              <a:cxn ang="0">
                <a:pos x="941" y="1194"/>
              </a:cxn>
              <a:cxn ang="0">
                <a:pos x="953" y="1270"/>
              </a:cxn>
              <a:cxn ang="0">
                <a:pos x="953" y="1325"/>
              </a:cxn>
              <a:cxn ang="0">
                <a:pos x="898" y="1302"/>
              </a:cxn>
              <a:cxn ang="0">
                <a:pos x="810" y="1281"/>
              </a:cxn>
              <a:cxn ang="0">
                <a:pos x="734" y="1194"/>
              </a:cxn>
              <a:cxn ang="0">
                <a:pos x="722" y="1106"/>
              </a:cxn>
              <a:cxn ang="0">
                <a:pos x="646" y="1028"/>
              </a:cxn>
              <a:cxn ang="0">
                <a:pos x="625" y="975"/>
              </a:cxn>
              <a:cxn ang="0">
                <a:pos x="570" y="864"/>
              </a:cxn>
              <a:cxn ang="0">
                <a:pos x="526" y="832"/>
              </a:cxn>
              <a:cxn ang="0">
                <a:pos x="482" y="820"/>
              </a:cxn>
              <a:cxn ang="0">
                <a:pos x="406" y="832"/>
              </a:cxn>
              <a:cxn ang="0">
                <a:pos x="339" y="919"/>
              </a:cxn>
              <a:cxn ang="0">
                <a:pos x="251" y="864"/>
              </a:cxn>
              <a:cxn ang="0">
                <a:pos x="186" y="765"/>
              </a:cxn>
              <a:cxn ang="0">
                <a:pos x="163" y="689"/>
              </a:cxn>
              <a:cxn ang="0">
                <a:pos x="108" y="645"/>
              </a:cxn>
              <a:cxn ang="0">
                <a:pos x="0" y="525"/>
              </a:cxn>
              <a:cxn ang="0">
                <a:pos x="186" y="537"/>
              </a:cxn>
              <a:cxn ang="0">
                <a:pos x="383" y="481"/>
              </a:cxn>
              <a:cxn ang="0">
                <a:pos x="406" y="184"/>
              </a:cxn>
            </a:cxnLst>
            <a:rect l="0" t="0" r="r" b="b"/>
            <a:pathLst>
              <a:path w="1372" h="1336">
                <a:moveTo>
                  <a:pt x="427" y="0"/>
                </a:moveTo>
                <a:lnTo>
                  <a:pt x="503" y="9"/>
                </a:lnTo>
                <a:lnTo>
                  <a:pt x="526" y="9"/>
                </a:lnTo>
                <a:lnTo>
                  <a:pt x="558" y="9"/>
                </a:lnTo>
                <a:lnTo>
                  <a:pt x="613" y="9"/>
                </a:lnTo>
                <a:lnTo>
                  <a:pt x="625" y="9"/>
                </a:lnTo>
                <a:lnTo>
                  <a:pt x="669" y="20"/>
                </a:lnTo>
                <a:lnTo>
                  <a:pt x="722" y="20"/>
                </a:lnTo>
                <a:lnTo>
                  <a:pt x="722" y="76"/>
                </a:lnTo>
                <a:lnTo>
                  <a:pt x="722" y="97"/>
                </a:lnTo>
                <a:lnTo>
                  <a:pt x="713" y="131"/>
                </a:lnTo>
                <a:lnTo>
                  <a:pt x="713" y="152"/>
                </a:lnTo>
                <a:lnTo>
                  <a:pt x="713" y="175"/>
                </a:lnTo>
                <a:lnTo>
                  <a:pt x="713" y="196"/>
                </a:lnTo>
                <a:lnTo>
                  <a:pt x="713" y="228"/>
                </a:lnTo>
                <a:lnTo>
                  <a:pt x="713" y="251"/>
                </a:lnTo>
                <a:lnTo>
                  <a:pt x="722" y="262"/>
                </a:lnTo>
                <a:lnTo>
                  <a:pt x="734" y="272"/>
                </a:lnTo>
                <a:lnTo>
                  <a:pt x="745" y="283"/>
                </a:lnTo>
                <a:lnTo>
                  <a:pt x="757" y="283"/>
                </a:lnTo>
                <a:lnTo>
                  <a:pt x="757" y="272"/>
                </a:lnTo>
                <a:lnTo>
                  <a:pt x="766" y="283"/>
                </a:lnTo>
                <a:lnTo>
                  <a:pt x="766" y="272"/>
                </a:lnTo>
                <a:lnTo>
                  <a:pt x="777" y="272"/>
                </a:lnTo>
                <a:lnTo>
                  <a:pt x="789" y="283"/>
                </a:lnTo>
                <a:lnTo>
                  <a:pt x="789" y="295"/>
                </a:lnTo>
                <a:lnTo>
                  <a:pt x="789" y="306"/>
                </a:lnTo>
                <a:lnTo>
                  <a:pt x="800" y="306"/>
                </a:lnTo>
                <a:lnTo>
                  <a:pt x="810" y="306"/>
                </a:lnTo>
                <a:lnTo>
                  <a:pt x="821" y="306"/>
                </a:lnTo>
                <a:lnTo>
                  <a:pt x="833" y="306"/>
                </a:lnTo>
                <a:lnTo>
                  <a:pt x="833" y="316"/>
                </a:lnTo>
                <a:lnTo>
                  <a:pt x="844" y="316"/>
                </a:lnTo>
                <a:lnTo>
                  <a:pt x="844" y="306"/>
                </a:lnTo>
                <a:lnTo>
                  <a:pt x="854" y="316"/>
                </a:lnTo>
                <a:lnTo>
                  <a:pt x="865" y="327"/>
                </a:lnTo>
                <a:lnTo>
                  <a:pt x="865" y="316"/>
                </a:lnTo>
                <a:lnTo>
                  <a:pt x="877" y="316"/>
                </a:lnTo>
                <a:lnTo>
                  <a:pt x="888" y="316"/>
                </a:lnTo>
                <a:lnTo>
                  <a:pt x="898" y="316"/>
                </a:lnTo>
                <a:lnTo>
                  <a:pt x="898" y="327"/>
                </a:lnTo>
                <a:lnTo>
                  <a:pt x="909" y="327"/>
                </a:lnTo>
                <a:lnTo>
                  <a:pt x="920" y="338"/>
                </a:lnTo>
                <a:lnTo>
                  <a:pt x="909" y="338"/>
                </a:lnTo>
                <a:lnTo>
                  <a:pt x="909" y="350"/>
                </a:lnTo>
                <a:lnTo>
                  <a:pt x="920" y="350"/>
                </a:lnTo>
                <a:lnTo>
                  <a:pt x="932" y="350"/>
                </a:lnTo>
                <a:lnTo>
                  <a:pt x="932" y="338"/>
                </a:lnTo>
                <a:lnTo>
                  <a:pt x="941" y="338"/>
                </a:lnTo>
                <a:lnTo>
                  <a:pt x="953" y="338"/>
                </a:lnTo>
                <a:lnTo>
                  <a:pt x="953" y="350"/>
                </a:lnTo>
                <a:lnTo>
                  <a:pt x="964" y="338"/>
                </a:lnTo>
                <a:lnTo>
                  <a:pt x="964" y="350"/>
                </a:lnTo>
                <a:lnTo>
                  <a:pt x="976" y="350"/>
                </a:lnTo>
                <a:lnTo>
                  <a:pt x="985" y="350"/>
                </a:lnTo>
                <a:lnTo>
                  <a:pt x="997" y="350"/>
                </a:lnTo>
                <a:lnTo>
                  <a:pt x="985" y="350"/>
                </a:lnTo>
                <a:lnTo>
                  <a:pt x="985" y="359"/>
                </a:lnTo>
                <a:lnTo>
                  <a:pt x="997" y="359"/>
                </a:lnTo>
                <a:lnTo>
                  <a:pt x="997" y="371"/>
                </a:lnTo>
                <a:lnTo>
                  <a:pt x="1008" y="359"/>
                </a:lnTo>
                <a:lnTo>
                  <a:pt x="997" y="359"/>
                </a:lnTo>
                <a:lnTo>
                  <a:pt x="1008" y="359"/>
                </a:lnTo>
                <a:lnTo>
                  <a:pt x="1008" y="350"/>
                </a:lnTo>
                <a:lnTo>
                  <a:pt x="1008" y="338"/>
                </a:lnTo>
                <a:lnTo>
                  <a:pt x="1020" y="338"/>
                </a:lnTo>
                <a:lnTo>
                  <a:pt x="1020" y="350"/>
                </a:lnTo>
                <a:lnTo>
                  <a:pt x="1029" y="350"/>
                </a:lnTo>
                <a:lnTo>
                  <a:pt x="1041" y="350"/>
                </a:lnTo>
                <a:lnTo>
                  <a:pt x="1052" y="350"/>
                </a:lnTo>
                <a:lnTo>
                  <a:pt x="1052" y="359"/>
                </a:lnTo>
                <a:lnTo>
                  <a:pt x="1064" y="359"/>
                </a:lnTo>
                <a:lnTo>
                  <a:pt x="1073" y="359"/>
                </a:lnTo>
                <a:lnTo>
                  <a:pt x="1073" y="371"/>
                </a:lnTo>
                <a:lnTo>
                  <a:pt x="1084" y="371"/>
                </a:lnTo>
                <a:lnTo>
                  <a:pt x="1084" y="359"/>
                </a:lnTo>
                <a:lnTo>
                  <a:pt x="1096" y="359"/>
                </a:lnTo>
                <a:lnTo>
                  <a:pt x="1107" y="359"/>
                </a:lnTo>
                <a:lnTo>
                  <a:pt x="1107" y="350"/>
                </a:lnTo>
                <a:lnTo>
                  <a:pt x="1117" y="350"/>
                </a:lnTo>
                <a:lnTo>
                  <a:pt x="1128" y="350"/>
                </a:lnTo>
                <a:lnTo>
                  <a:pt x="1140" y="350"/>
                </a:lnTo>
                <a:lnTo>
                  <a:pt x="1151" y="350"/>
                </a:lnTo>
                <a:lnTo>
                  <a:pt x="1151" y="338"/>
                </a:lnTo>
                <a:lnTo>
                  <a:pt x="1161" y="338"/>
                </a:lnTo>
                <a:lnTo>
                  <a:pt x="1161" y="350"/>
                </a:lnTo>
                <a:lnTo>
                  <a:pt x="1172" y="350"/>
                </a:lnTo>
                <a:lnTo>
                  <a:pt x="1184" y="350"/>
                </a:lnTo>
                <a:lnTo>
                  <a:pt x="1195" y="350"/>
                </a:lnTo>
                <a:lnTo>
                  <a:pt x="1195" y="338"/>
                </a:lnTo>
                <a:lnTo>
                  <a:pt x="1205" y="338"/>
                </a:lnTo>
                <a:lnTo>
                  <a:pt x="1205" y="350"/>
                </a:lnTo>
                <a:lnTo>
                  <a:pt x="1216" y="350"/>
                </a:lnTo>
                <a:lnTo>
                  <a:pt x="1216" y="359"/>
                </a:lnTo>
                <a:lnTo>
                  <a:pt x="1227" y="359"/>
                </a:lnTo>
                <a:lnTo>
                  <a:pt x="1227" y="371"/>
                </a:lnTo>
                <a:lnTo>
                  <a:pt x="1239" y="371"/>
                </a:lnTo>
                <a:lnTo>
                  <a:pt x="1239" y="359"/>
                </a:lnTo>
                <a:lnTo>
                  <a:pt x="1239" y="371"/>
                </a:lnTo>
                <a:lnTo>
                  <a:pt x="1248" y="371"/>
                </a:lnTo>
                <a:lnTo>
                  <a:pt x="1260" y="371"/>
                </a:lnTo>
                <a:lnTo>
                  <a:pt x="1260" y="382"/>
                </a:lnTo>
                <a:lnTo>
                  <a:pt x="1271" y="382"/>
                </a:lnTo>
                <a:lnTo>
                  <a:pt x="1283" y="382"/>
                </a:lnTo>
                <a:lnTo>
                  <a:pt x="1283" y="394"/>
                </a:lnTo>
                <a:lnTo>
                  <a:pt x="1283" y="382"/>
                </a:lnTo>
                <a:lnTo>
                  <a:pt x="1283" y="394"/>
                </a:lnTo>
                <a:lnTo>
                  <a:pt x="1283" y="382"/>
                </a:lnTo>
                <a:lnTo>
                  <a:pt x="1292" y="382"/>
                </a:lnTo>
                <a:lnTo>
                  <a:pt x="1292" y="394"/>
                </a:lnTo>
                <a:lnTo>
                  <a:pt x="1292" y="382"/>
                </a:lnTo>
                <a:lnTo>
                  <a:pt x="1292" y="394"/>
                </a:lnTo>
                <a:lnTo>
                  <a:pt x="1292" y="382"/>
                </a:lnTo>
                <a:lnTo>
                  <a:pt x="1304" y="382"/>
                </a:lnTo>
                <a:lnTo>
                  <a:pt x="1304" y="394"/>
                </a:lnTo>
                <a:lnTo>
                  <a:pt x="1304" y="382"/>
                </a:lnTo>
                <a:lnTo>
                  <a:pt x="1315" y="382"/>
                </a:lnTo>
                <a:lnTo>
                  <a:pt x="1315" y="394"/>
                </a:lnTo>
                <a:lnTo>
                  <a:pt x="1315" y="426"/>
                </a:lnTo>
                <a:lnTo>
                  <a:pt x="1315" y="458"/>
                </a:lnTo>
                <a:lnTo>
                  <a:pt x="1315" y="470"/>
                </a:lnTo>
                <a:lnTo>
                  <a:pt x="1315" y="493"/>
                </a:lnTo>
                <a:lnTo>
                  <a:pt x="1315" y="537"/>
                </a:lnTo>
                <a:lnTo>
                  <a:pt x="1315" y="557"/>
                </a:lnTo>
                <a:lnTo>
                  <a:pt x="1315" y="580"/>
                </a:lnTo>
                <a:lnTo>
                  <a:pt x="1327" y="590"/>
                </a:lnTo>
                <a:lnTo>
                  <a:pt x="1336" y="601"/>
                </a:lnTo>
                <a:lnTo>
                  <a:pt x="1336" y="613"/>
                </a:lnTo>
                <a:lnTo>
                  <a:pt x="1336" y="624"/>
                </a:lnTo>
                <a:lnTo>
                  <a:pt x="1336" y="634"/>
                </a:lnTo>
                <a:lnTo>
                  <a:pt x="1348" y="634"/>
                </a:lnTo>
                <a:lnTo>
                  <a:pt x="1348" y="645"/>
                </a:lnTo>
                <a:lnTo>
                  <a:pt x="1348" y="657"/>
                </a:lnTo>
                <a:lnTo>
                  <a:pt x="1359" y="657"/>
                </a:lnTo>
                <a:lnTo>
                  <a:pt x="1359" y="668"/>
                </a:lnTo>
                <a:lnTo>
                  <a:pt x="1359" y="677"/>
                </a:lnTo>
                <a:lnTo>
                  <a:pt x="1371" y="677"/>
                </a:lnTo>
                <a:lnTo>
                  <a:pt x="1371" y="689"/>
                </a:lnTo>
                <a:lnTo>
                  <a:pt x="1371" y="700"/>
                </a:lnTo>
                <a:lnTo>
                  <a:pt x="1371" y="712"/>
                </a:lnTo>
                <a:lnTo>
                  <a:pt x="1371" y="721"/>
                </a:lnTo>
                <a:lnTo>
                  <a:pt x="1371" y="733"/>
                </a:lnTo>
                <a:lnTo>
                  <a:pt x="1359" y="733"/>
                </a:lnTo>
                <a:lnTo>
                  <a:pt x="1359" y="744"/>
                </a:lnTo>
                <a:lnTo>
                  <a:pt x="1359" y="756"/>
                </a:lnTo>
                <a:lnTo>
                  <a:pt x="1348" y="756"/>
                </a:lnTo>
                <a:lnTo>
                  <a:pt x="1348" y="765"/>
                </a:lnTo>
                <a:lnTo>
                  <a:pt x="1359" y="765"/>
                </a:lnTo>
                <a:lnTo>
                  <a:pt x="1348" y="765"/>
                </a:lnTo>
                <a:lnTo>
                  <a:pt x="1348" y="777"/>
                </a:lnTo>
                <a:lnTo>
                  <a:pt x="1348" y="788"/>
                </a:lnTo>
                <a:lnTo>
                  <a:pt x="1359" y="788"/>
                </a:lnTo>
                <a:lnTo>
                  <a:pt x="1348" y="799"/>
                </a:lnTo>
                <a:lnTo>
                  <a:pt x="1359" y="809"/>
                </a:lnTo>
                <a:lnTo>
                  <a:pt x="1348" y="809"/>
                </a:lnTo>
                <a:lnTo>
                  <a:pt x="1348" y="820"/>
                </a:lnTo>
                <a:lnTo>
                  <a:pt x="1336" y="820"/>
                </a:lnTo>
                <a:lnTo>
                  <a:pt x="1336" y="832"/>
                </a:lnTo>
                <a:lnTo>
                  <a:pt x="1327" y="843"/>
                </a:lnTo>
                <a:lnTo>
                  <a:pt x="1336" y="864"/>
                </a:lnTo>
                <a:lnTo>
                  <a:pt x="1315" y="864"/>
                </a:lnTo>
                <a:lnTo>
                  <a:pt x="1283" y="876"/>
                </a:lnTo>
                <a:lnTo>
                  <a:pt x="1248" y="896"/>
                </a:lnTo>
                <a:lnTo>
                  <a:pt x="1239" y="896"/>
                </a:lnTo>
                <a:lnTo>
                  <a:pt x="1248" y="887"/>
                </a:lnTo>
                <a:lnTo>
                  <a:pt x="1260" y="887"/>
                </a:lnTo>
                <a:lnTo>
                  <a:pt x="1271" y="887"/>
                </a:lnTo>
                <a:lnTo>
                  <a:pt x="1271" y="876"/>
                </a:lnTo>
                <a:lnTo>
                  <a:pt x="1260" y="876"/>
                </a:lnTo>
                <a:lnTo>
                  <a:pt x="1239" y="876"/>
                </a:lnTo>
                <a:lnTo>
                  <a:pt x="1248" y="864"/>
                </a:lnTo>
                <a:lnTo>
                  <a:pt x="1248" y="853"/>
                </a:lnTo>
                <a:lnTo>
                  <a:pt x="1239" y="853"/>
                </a:lnTo>
                <a:lnTo>
                  <a:pt x="1227" y="864"/>
                </a:lnTo>
                <a:lnTo>
                  <a:pt x="1205" y="853"/>
                </a:lnTo>
                <a:lnTo>
                  <a:pt x="1216" y="864"/>
                </a:lnTo>
                <a:lnTo>
                  <a:pt x="1216" y="876"/>
                </a:lnTo>
                <a:lnTo>
                  <a:pt x="1227" y="887"/>
                </a:lnTo>
                <a:lnTo>
                  <a:pt x="1216" y="887"/>
                </a:lnTo>
                <a:lnTo>
                  <a:pt x="1216" y="896"/>
                </a:lnTo>
                <a:lnTo>
                  <a:pt x="1227" y="896"/>
                </a:lnTo>
                <a:lnTo>
                  <a:pt x="1227" y="908"/>
                </a:lnTo>
                <a:lnTo>
                  <a:pt x="1216" y="908"/>
                </a:lnTo>
                <a:lnTo>
                  <a:pt x="1205" y="919"/>
                </a:lnTo>
                <a:lnTo>
                  <a:pt x="1195" y="919"/>
                </a:lnTo>
                <a:lnTo>
                  <a:pt x="1195" y="931"/>
                </a:lnTo>
                <a:lnTo>
                  <a:pt x="1184" y="952"/>
                </a:lnTo>
                <a:lnTo>
                  <a:pt x="1161" y="975"/>
                </a:lnTo>
                <a:lnTo>
                  <a:pt x="1140" y="984"/>
                </a:lnTo>
                <a:lnTo>
                  <a:pt x="1140" y="975"/>
                </a:lnTo>
                <a:lnTo>
                  <a:pt x="1128" y="975"/>
                </a:lnTo>
                <a:lnTo>
                  <a:pt x="1117" y="984"/>
                </a:lnTo>
                <a:lnTo>
                  <a:pt x="1107" y="996"/>
                </a:lnTo>
                <a:lnTo>
                  <a:pt x="1140" y="984"/>
                </a:lnTo>
                <a:lnTo>
                  <a:pt x="1107" y="996"/>
                </a:lnTo>
                <a:lnTo>
                  <a:pt x="1107" y="984"/>
                </a:lnTo>
                <a:lnTo>
                  <a:pt x="1084" y="996"/>
                </a:lnTo>
                <a:lnTo>
                  <a:pt x="1084" y="984"/>
                </a:lnTo>
                <a:lnTo>
                  <a:pt x="1073" y="984"/>
                </a:lnTo>
                <a:lnTo>
                  <a:pt x="1064" y="996"/>
                </a:lnTo>
                <a:lnTo>
                  <a:pt x="1064" y="984"/>
                </a:lnTo>
                <a:lnTo>
                  <a:pt x="1064" y="975"/>
                </a:lnTo>
                <a:lnTo>
                  <a:pt x="1064" y="984"/>
                </a:lnTo>
                <a:lnTo>
                  <a:pt x="1064" y="996"/>
                </a:lnTo>
                <a:lnTo>
                  <a:pt x="1052" y="996"/>
                </a:lnTo>
                <a:lnTo>
                  <a:pt x="1064" y="996"/>
                </a:lnTo>
                <a:lnTo>
                  <a:pt x="1064" y="984"/>
                </a:lnTo>
                <a:lnTo>
                  <a:pt x="1052" y="996"/>
                </a:lnTo>
                <a:lnTo>
                  <a:pt x="1052" y="984"/>
                </a:lnTo>
                <a:lnTo>
                  <a:pt x="1041" y="984"/>
                </a:lnTo>
                <a:lnTo>
                  <a:pt x="1041" y="996"/>
                </a:lnTo>
                <a:lnTo>
                  <a:pt x="1052" y="1007"/>
                </a:lnTo>
                <a:lnTo>
                  <a:pt x="1041" y="1007"/>
                </a:lnTo>
                <a:lnTo>
                  <a:pt x="1052" y="1007"/>
                </a:lnTo>
                <a:lnTo>
                  <a:pt x="1064" y="1018"/>
                </a:lnTo>
                <a:lnTo>
                  <a:pt x="1029" y="1028"/>
                </a:lnTo>
                <a:lnTo>
                  <a:pt x="1029" y="1018"/>
                </a:lnTo>
                <a:lnTo>
                  <a:pt x="1020" y="1007"/>
                </a:lnTo>
                <a:lnTo>
                  <a:pt x="1020" y="1018"/>
                </a:lnTo>
                <a:lnTo>
                  <a:pt x="1029" y="1018"/>
                </a:lnTo>
                <a:lnTo>
                  <a:pt x="1020" y="1018"/>
                </a:lnTo>
                <a:lnTo>
                  <a:pt x="1020" y="1028"/>
                </a:lnTo>
                <a:lnTo>
                  <a:pt x="1020" y="1039"/>
                </a:lnTo>
                <a:lnTo>
                  <a:pt x="1008" y="1051"/>
                </a:lnTo>
                <a:lnTo>
                  <a:pt x="1008" y="1039"/>
                </a:lnTo>
                <a:lnTo>
                  <a:pt x="997" y="1051"/>
                </a:lnTo>
                <a:lnTo>
                  <a:pt x="997" y="1039"/>
                </a:lnTo>
                <a:lnTo>
                  <a:pt x="985" y="1051"/>
                </a:lnTo>
                <a:lnTo>
                  <a:pt x="976" y="1051"/>
                </a:lnTo>
                <a:lnTo>
                  <a:pt x="985" y="1051"/>
                </a:lnTo>
                <a:lnTo>
                  <a:pt x="964" y="1062"/>
                </a:lnTo>
                <a:lnTo>
                  <a:pt x="976" y="1062"/>
                </a:lnTo>
                <a:lnTo>
                  <a:pt x="985" y="1062"/>
                </a:lnTo>
                <a:lnTo>
                  <a:pt x="997" y="1051"/>
                </a:lnTo>
                <a:lnTo>
                  <a:pt x="997" y="1062"/>
                </a:lnTo>
                <a:lnTo>
                  <a:pt x="985" y="1072"/>
                </a:lnTo>
                <a:lnTo>
                  <a:pt x="976" y="1095"/>
                </a:lnTo>
                <a:lnTo>
                  <a:pt x="976" y="1083"/>
                </a:lnTo>
                <a:lnTo>
                  <a:pt x="964" y="1083"/>
                </a:lnTo>
                <a:lnTo>
                  <a:pt x="953" y="1083"/>
                </a:lnTo>
                <a:lnTo>
                  <a:pt x="964" y="1083"/>
                </a:lnTo>
                <a:lnTo>
                  <a:pt x="941" y="1083"/>
                </a:lnTo>
                <a:lnTo>
                  <a:pt x="953" y="1083"/>
                </a:lnTo>
                <a:lnTo>
                  <a:pt x="953" y="1095"/>
                </a:lnTo>
                <a:lnTo>
                  <a:pt x="964" y="1106"/>
                </a:lnTo>
                <a:lnTo>
                  <a:pt x="976" y="1106"/>
                </a:lnTo>
                <a:lnTo>
                  <a:pt x="964" y="1115"/>
                </a:lnTo>
                <a:lnTo>
                  <a:pt x="953" y="1150"/>
                </a:lnTo>
                <a:lnTo>
                  <a:pt x="941" y="1150"/>
                </a:lnTo>
                <a:lnTo>
                  <a:pt x="941" y="1138"/>
                </a:lnTo>
                <a:lnTo>
                  <a:pt x="941" y="1150"/>
                </a:lnTo>
                <a:lnTo>
                  <a:pt x="932" y="1150"/>
                </a:lnTo>
                <a:lnTo>
                  <a:pt x="909" y="1138"/>
                </a:lnTo>
                <a:lnTo>
                  <a:pt x="920" y="1150"/>
                </a:lnTo>
                <a:lnTo>
                  <a:pt x="909" y="1150"/>
                </a:lnTo>
                <a:lnTo>
                  <a:pt x="932" y="1159"/>
                </a:lnTo>
                <a:lnTo>
                  <a:pt x="953" y="1159"/>
                </a:lnTo>
                <a:lnTo>
                  <a:pt x="941" y="1182"/>
                </a:lnTo>
                <a:lnTo>
                  <a:pt x="941" y="1194"/>
                </a:lnTo>
                <a:lnTo>
                  <a:pt x="932" y="1194"/>
                </a:lnTo>
                <a:lnTo>
                  <a:pt x="932" y="1203"/>
                </a:lnTo>
                <a:lnTo>
                  <a:pt x="941" y="1215"/>
                </a:lnTo>
                <a:lnTo>
                  <a:pt x="941" y="1237"/>
                </a:lnTo>
                <a:lnTo>
                  <a:pt x="941" y="1247"/>
                </a:lnTo>
                <a:lnTo>
                  <a:pt x="941" y="1258"/>
                </a:lnTo>
                <a:lnTo>
                  <a:pt x="953" y="1270"/>
                </a:lnTo>
                <a:lnTo>
                  <a:pt x="953" y="1291"/>
                </a:lnTo>
                <a:lnTo>
                  <a:pt x="964" y="1302"/>
                </a:lnTo>
                <a:lnTo>
                  <a:pt x="964" y="1314"/>
                </a:lnTo>
                <a:lnTo>
                  <a:pt x="976" y="1314"/>
                </a:lnTo>
                <a:lnTo>
                  <a:pt x="964" y="1314"/>
                </a:lnTo>
                <a:lnTo>
                  <a:pt x="964" y="1325"/>
                </a:lnTo>
                <a:lnTo>
                  <a:pt x="953" y="1325"/>
                </a:lnTo>
                <a:lnTo>
                  <a:pt x="953" y="1335"/>
                </a:lnTo>
                <a:lnTo>
                  <a:pt x="941" y="1335"/>
                </a:lnTo>
                <a:lnTo>
                  <a:pt x="932" y="1325"/>
                </a:lnTo>
                <a:lnTo>
                  <a:pt x="932" y="1314"/>
                </a:lnTo>
                <a:lnTo>
                  <a:pt x="920" y="1314"/>
                </a:lnTo>
                <a:lnTo>
                  <a:pt x="920" y="1302"/>
                </a:lnTo>
                <a:lnTo>
                  <a:pt x="898" y="1302"/>
                </a:lnTo>
                <a:lnTo>
                  <a:pt x="877" y="1302"/>
                </a:lnTo>
                <a:lnTo>
                  <a:pt x="854" y="1302"/>
                </a:lnTo>
                <a:lnTo>
                  <a:pt x="854" y="1291"/>
                </a:lnTo>
                <a:lnTo>
                  <a:pt x="844" y="1291"/>
                </a:lnTo>
                <a:lnTo>
                  <a:pt x="833" y="1281"/>
                </a:lnTo>
                <a:lnTo>
                  <a:pt x="821" y="1281"/>
                </a:lnTo>
                <a:lnTo>
                  <a:pt x="810" y="1281"/>
                </a:lnTo>
                <a:lnTo>
                  <a:pt x="789" y="1258"/>
                </a:lnTo>
                <a:lnTo>
                  <a:pt x="777" y="1258"/>
                </a:lnTo>
                <a:lnTo>
                  <a:pt x="757" y="1258"/>
                </a:lnTo>
                <a:lnTo>
                  <a:pt x="766" y="1247"/>
                </a:lnTo>
                <a:lnTo>
                  <a:pt x="757" y="1237"/>
                </a:lnTo>
                <a:lnTo>
                  <a:pt x="745" y="1203"/>
                </a:lnTo>
                <a:lnTo>
                  <a:pt x="734" y="1194"/>
                </a:lnTo>
                <a:lnTo>
                  <a:pt x="734" y="1182"/>
                </a:lnTo>
                <a:lnTo>
                  <a:pt x="722" y="1182"/>
                </a:lnTo>
                <a:lnTo>
                  <a:pt x="722" y="1159"/>
                </a:lnTo>
                <a:lnTo>
                  <a:pt x="722" y="1150"/>
                </a:lnTo>
                <a:lnTo>
                  <a:pt x="713" y="1138"/>
                </a:lnTo>
                <a:lnTo>
                  <a:pt x="722" y="1115"/>
                </a:lnTo>
                <a:lnTo>
                  <a:pt x="722" y="1106"/>
                </a:lnTo>
                <a:lnTo>
                  <a:pt x="701" y="1095"/>
                </a:lnTo>
                <a:lnTo>
                  <a:pt x="690" y="1083"/>
                </a:lnTo>
                <a:lnTo>
                  <a:pt x="678" y="1083"/>
                </a:lnTo>
                <a:lnTo>
                  <a:pt x="678" y="1062"/>
                </a:lnTo>
                <a:lnTo>
                  <a:pt x="669" y="1051"/>
                </a:lnTo>
                <a:lnTo>
                  <a:pt x="657" y="1039"/>
                </a:lnTo>
                <a:lnTo>
                  <a:pt x="646" y="1028"/>
                </a:lnTo>
                <a:lnTo>
                  <a:pt x="634" y="1018"/>
                </a:lnTo>
                <a:lnTo>
                  <a:pt x="646" y="1018"/>
                </a:lnTo>
                <a:lnTo>
                  <a:pt x="634" y="1007"/>
                </a:lnTo>
                <a:lnTo>
                  <a:pt x="634" y="996"/>
                </a:lnTo>
                <a:lnTo>
                  <a:pt x="625" y="984"/>
                </a:lnTo>
                <a:lnTo>
                  <a:pt x="634" y="984"/>
                </a:lnTo>
                <a:lnTo>
                  <a:pt x="625" y="975"/>
                </a:lnTo>
                <a:lnTo>
                  <a:pt x="613" y="940"/>
                </a:lnTo>
                <a:lnTo>
                  <a:pt x="602" y="940"/>
                </a:lnTo>
                <a:lnTo>
                  <a:pt x="602" y="919"/>
                </a:lnTo>
                <a:lnTo>
                  <a:pt x="591" y="908"/>
                </a:lnTo>
                <a:lnTo>
                  <a:pt x="591" y="896"/>
                </a:lnTo>
                <a:lnTo>
                  <a:pt x="570" y="887"/>
                </a:lnTo>
                <a:lnTo>
                  <a:pt x="570" y="864"/>
                </a:lnTo>
                <a:lnTo>
                  <a:pt x="547" y="864"/>
                </a:lnTo>
                <a:lnTo>
                  <a:pt x="547" y="853"/>
                </a:lnTo>
                <a:lnTo>
                  <a:pt x="537" y="853"/>
                </a:lnTo>
                <a:lnTo>
                  <a:pt x="537" y="843"/>
                </a:lnTo>
                <a:lnTo>
                  <a:pt x="526" y="832"/>
                </a:lnTo>
                <a:lnTo>
                  <a:pt x="537" y="832"/>
                </a:lnTo>
                <a:lnTo>
                  <a:pt x="526" y="832"/>
                </a:lnTo>
                <a:lnTo>
                  <a:pt x="514" y="832"/>
                </a:lnTo>
                <a:lnTo>
                  <a:pt x="514" y="820"/>
                </a:lnTo>
                <a:lnTo>
                  <a:pt x="514" y="832"/>
                </a:lnTo>
                <a:lnTo>
                  <a:pt x="503" y="832"/>
                </a:lnTo>
                <a:lnTo>
                  <a:pt x="493" y="832"/>
                </a:lnTo>
                <a:lnTo>
                  <a:pt x="493" y="820"/>
                </a:lnTo>
                <a:lnTo>
                  <a:pt x="482" y="820"/>
                </a:lnTo>
                <a:lnTo>
                  <a:pt x="470" y="820"/>
                </a:lnTo>
                <a:lnTo>
                  <a:pt x="459" y="820"/>
                </a:lnTo>
                <a:lnTo>
                  <a:pt x="438" y="809"/>
                </a:lnTo>
                <a:lnTo>
                  <a:pt x="427" y="820"/>
                </a:lnTo>
                <a:lnTo>
                  <a:pt x="415" y="820"/>
                </a:lnTo>
                <a:lnTo>
                  <a:pt x="406" y="820"/>
                </a:lnTo>
                <a:lnTo>
                  <a:pt x="406" y="832"/>
                </a:lnTo>
                <a:lnTo>
                  <a:pt x="394" y="820"/>
                </a:lnTo>
                <a:lnTo>
                  <a:pt x="383" y="853"/>
                </a:lnTo>
                <a:lnTo>
                  <a:pt x="383" y="864"/>
                </a:lnTo>
                <a:lnTo>
                  <a:pt x="371" y="876"/>
                </a:lnTo>
                <a:lnTo>
                  <a:pt x="371" y="887"/>
                </a:lnTo>
                <a:lnTo>
                  <a:pt x="362" y="887"/>
                </a:lnTo>
                <a:lnTo>
                  <a:pt x="339" y="919"/>
                </a:lnTo>
                <a:lnTo>
                  <a:pt x="327" y="908"/>
                </a:lnTo>
                <a:lnTo>
                  <a:pt x="318" y="908"/>
                </a:lnTo>
                <a:lnTo>
                  <a:pt x="306" y="896"/>
                </a:lnTo>
                <a:lnTo>
                  <a:pt x="295" y="887"/>
                </a:lnTo>
                <a:lnTo>
                  <a:pt x="284" y="887"/>
                </a:lnTo>
                <a:lnTo>
                  <a:pt x="274" y="876"/>
                </a:lnTo>
                <a:lnTo>
                  <a:pt x="251" y="864"/>
                </a:lnTo>
                <a:lnTo>
                  <a:pt x="230" y="853"/>
                </a:lnTo>
                <a:lnTo>
                  <a:pt x="230" y="843"/>
                </a:lnTo>
                <a:lnTo>
                  <a:pt x="207" y="832"/>
                </a:lnTo>
                <a:lnTo>
                  <a:pt x="196" y="820"/>
                </a:lnTo>
                <a:lnTo>
                  <a:pt x="196" y="799"/>
                </a:lnTo>
                <a:lnTo>
                  <a:pt x="186" y="788"/>
                </a:lnTo>
                <a:lnTo>
                  <a:pt x="186" y="765"/>
                </a:lnTo>
                <a:lnTo>
                  <a:pt x="186" y="756"/>
                </a:lnTo>
                <a:lnTo>
                  <a:pt x="186" y="744"/>
                </a:lnTo>
                <a:lnTo>
                  <a:pt x="175" y="733"/>
                </a:lnTo>
                <a:lnTo>
                  <a:pt x="175" y="721"/>
                </a:lnTo>
                <a:lnTo>
                  <a:pt x="175" y="700"/>
                </a:lnTo>
                <a:lnTo>
                  <a:pt x="163" y="700"/>
                </a:lnTo>
                <a:lnTo>
                  <a:pt x="163" y="689"/>
                </a:lnTo>
                <a:lnTo>
                  <a:pt x="152" y="689"/>
                </a:lnTo>
                <a:lnTo>
                  <a:pt x="143" y="668"/>
                </a:lnTo>
                <a:lnTo>
                  <a:pt x="131" y="677"/>
                </a:lnTo>
                <a:lnTo>
                  <a:pt x="131" y="668"/>
                </a:lnTo>
                <a:lnTo>
                  <a:pt x="120" y="668"/>
                </a:lnTo>
                <a:lnTo>
                  <a:pt x="120" y="657"/>
                </a:lnTo>
                <a:lnTo>
                  <a:pt x="108" y="645"/>
                </a:lnTo>
                <a:lnTo>
                  <a:pt x="99" y="634"/>
                </a:lnTo>
                <a:lnTo>
                  <a:pt x="87" y="624"/>
                </a:lnTo>
                <a:lnTo>
                  <a:pt x="64" y="590"/>
                </a:lnTo>
                <a:lnTo>
                  <a:pt x="43" y="580"/>
                </a:lnTo>
                <a:lnTo>
                  <a:pt x="32" y="546"/>
                </a:lnTo>
                <a:lnTo>
                  <a:pt x="11" y="537"/>
                </a:lnTo>
                <a:lnTo>
                  <a:pt x="0" y="525"/>
                </a:lnTo>
                <a:lnTo>
                  <a:pt x="11" y="525"/>
                </a:lnTo>
                <a:lnTo>
                  <a:pt x="11" y="514"/>
                </a:lnTo>
                <a:lnTo>
                  <a:pt x="0" y="514"/>
                </a:lnTo>
                <a:lnTo>
                  <a:pt x="11" y="514"/>
                </a:lnTo>
                <a:lnTo>
                  <a:pt x="32" y="514"/>
                </a:lnTo>
                <a:lnTo>
                  <a:pt x="76" y="525"/>
                </a:lnTo>
                <a:lnTo>
                  <a:pt x="186" y="537"/>
                </a:lnTo>
                <a:lnTo>
                  <a:pt x="274" y="537"/>
                </a:lnTo>
                <a:lnTo>
                  <a:pt x="284" y="537"/>
                </a:lnTo>
                <a:lnTo>
                  <a:pt x="306" y="537"/>
                </a:lnTo>
                <a:lnTo>
                  <a:pt x="350" y="546"/>
                </a:lnTo>
                <a:lnTo>
                  <a:pt x="371" y="546"/>
                </a:lnTo>
                <a:lnTo>
                  <a:pt x="383" y="537"/>
                </a:lnTo>
                <a:lnTo>
                  <a:pt x="383" y="481"/>
                </a:lnTo>
                <a:lnTo>
                  <a:pt x="383" y="426"/>
                </a:lnTo>
                <a:lnTo>
                  <a:pt x="394" y="382"/>
                </a:lnTo>
                <a:lnTo>
                  <a:pt x="394" y="359"/>
                </a:lnTo>
                <a:lnTo>
                  <a:pt x="394" y="327"/>
                </a:lnTo>
                <a:lnTo>
                  <a:pt x="406" y="262"/>
                </a:lnTo>
                <a:lnTo>
                  <a:pt x="406" y="219"/>
                </a:lnTo>
                <a:lnTo>
                  <a:pt x="406" y="184"/>
                </a:lnTo>
                <a:lnTo>
                  <a:pt x="406" y="163"/>
                </a:lnTo>
                <a:lnTo>
                  <a:pt x="415" y="108"/>
                </a:lnTo>
                <a:lnTo>
                  <a:pt x="415" y="87"/>
                </a:lnTo>
                <a:lnTo>
                  <a:pt x="415" y="53"/>
                </a:lnTo>
                <a:lnTo>
                  <a:pt x="42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5572668" y="4039920"/>
            <a:ext cx="697682" cy="581397"/>
          </a:xfrm>
          <a:custGeom>
            <a:avLst/>
            <a:gdLst/>
            <a:ahLst/>
            <a:cxnLst>
              <a:cxn ang="0">
                <a:pos x="78" y="11"/>
              </a:cxn>
              <a:cxn ang="0">
                <a:pos x="175" y="11"/>
              </a:cxn>
              <a:cxn ang="0">
                <a:pos x="253" y="11"/>
              </a:cxn>
              <a:cxn ang="0">
                <a:pos x="351" y="0"/>
              </a:cxn>
              <a:cxn ang="0">
                <a:pos x="439" y="0"/>
              </a:cxn>
              <a:cxn ang="0">
                <a:pos x="462" y="11"/>
              </a:cxn>
              <a:cxn ang="0">
                <a:pos x="450" y="22"/>
              </a:cxn>
              <a:cxn ang="0">
                <a:pos x="439" y="43"/>
              </a:cxn>
              <a:cxn ang="0">
                <a:pos x="439" y="66"/>
              </a:cxn>
              <a:cxn ang="0">
                <a:pos x="494" y="66"/>
              </a:cxn>
              <a:cxn ang="0">
                <a:pos x="483" y="66"/>
              </a:cxn>
              <a:cxn ang="0">
                <a:pos x="483" y="76"/>
              </a:cxn>
              <a:cxn ang="0">
                <a:pos x="473" y="98"/>
              </a:cxn>
              <a:cxn ang="0">
                <a:pos x="473" y="119"/>
              </a:cxn>
              <a:cxn ang="0">
                <a:pos x="462" y="119"/>
              </a:cxn>
              <a:cxn ang="0">
                <a:pos x="462" y="119"/>
              </a:cxn>
              <a:cxn ang="0">
                <a:pos x="462" y="142"/>
              </a:cxn>
              <a:cxn ang="0">
                <a:pos x="462" y="153"/>
              </a:cxn>
              <a:cxn ang="0">
                <a:pos x="450" y="174"/>
              </a:cxn>
              <a:cxn ang="0">
                <a:pos x="450" y="186"/>
              </a:cxn>
              <a:cxn ang="0">
                <a:pos x="429" y="207"/>
              </a:cxn>
              <a:cxn ang="0">
                <a:pos x="418" y="207"/>
              </a:cxn>
              <a:cxn ang="0">
                <a:pos x="418" y="229"/>
              </a:cxn>
              <a:cxn ang="0">
                <a:pos x="418" y="241"/>
              </a:cxn>
              <a:cxn ang="0">
                <a:pos x="395" y="262"/>
              </a:cxn>
              <a:cxn ang="0">
                <a:pos x="385" y="273"/>
              </a:cxn>
              <a:cxn ang="0">
                <a:pos x="385" y="285"/>
              </a:cxn>
              <a:cxn ang="0">
                <a:pos x="385" y="305"/>
              </a:cxn>
              <a:cxn ang="0">
                <a:pos x="374" y="317"/>
              </a:cxn>
              <a:cxn ang="0">
                <a:pos x="374" y="328"/>
              </a:cxn>
              <a:cxn ang="0">
                <a:pos x="374" y="349"/>
              </a:cxn>
              <a:cxn ang="0">
                <a:pos x="351" y="338"/>
              </a:cxn>
              <a:cxn ang="0">
                <a:pos x="362" y="361"/>
              </a:cxn>
              <a:cxn ang="0">
                <a:pos x="362" y="372"/>
              </a:cxn>
              <a:cxn ang="0">
                <a:pos x="362" y="372"/>
              </a:cxn>
              <a:cxn ang="0">
                <a:pos x="362" y="381"/>
              </a:cxn>
              <a:cxn ang="0">
                <a:pos x="374" y="404"/>
              </a:cxn>
              <a:cxn ang="0">
                <a:pos x="362" y="427"/>
              </a:cxn>
              <a:cxn ang="0">
                <a:pos x="263" y="427"/>
              </a:cxn>
              <a:cxn ang="0">
                <a:pos x="154" y="437"/>
              </a:cxn>
              <a:cxn ang="0">
                <a:pos x="66" y="437"/>
              </a:cxn>
              <a:cxn ang="0">
                <a:pos x="66" y="361"/>
              </a:cxn>
              <a:cxn ang="0">
                <a:pos x="55" y="361"/>
              </a:cxn>
              <a:cxn ang="0">
                <a:pos x="43" y="361"/>
              </a:cxn>
              <a:cxn ang="0">
                <a:pos x="34" y="361"/>
              </a:cxn>
              <a:cxn ang="0">
                <a:pos x="34" y="372"/>
              </a:cxn>
              <a:cxn ang="0">
                <a:pos x="22" y="317"/>
              </a:cxn>
              <a:cxn ang="0">
                <a:pos x="22" y="229"/>
              </a:cxn>
              <a:cxn ang="0">
                <a:pos x="22" y="110"/>
              </a:cxn>
              <a:cxn ang="0">
                <a:pos x="0" y="11"/>
              </a:cxn>
            </a:cxnLst>
            <a:rect l="0" t="0" r="r" b="b"/>
            <a:pathLst>
              <a:path w="507" h="438">
                <a:moveTo>
                  <a:pt x="0" y="11"/>
                </a:moveTo>
                <a:lnTo>
                  <a:pt x="55" y="11"/>
                </a:lnTo>
                <a:lnTo>
                  <a:pt x="78" y="11"/>
                </a:lnTo>
                <a:lnTo>
                  <a:pt x="110" y="11"/>
                </a:lnTo>
                <a:lnTo>
                  <a:pt x="131" y="11"/>
                </a:lnTo>
                <a:lnTo>
                  <a:pt x="175" y="11"/>
                </a:lnTo>
                <a:lnTo>
                  <a:pt x="187" y="11"/>
                </a:lnTo>
                <a:lnTo>
                  <a:pt x="210" y="11"/>
                </a:lnTo>
                <a:lnTo>
                  <a:pt x="253" y="11"/>
                </a:lnTo>
                <a:lnTo>
                  <a:pt x="297" y="0"/>
                </a:lnTo>
                <a:lnTo>
                  <a:pt x="318" y="0"/>
                </a:lnTo>
                <a:lnTo>
                  <a:pt x="351" y="0"/>
                </a:lnTo>
                <a:lnTo>
                  <a:pt x="385" y="0"/>
                </a:lnTo>
                <a:lnTo>
                  <a:pt x="406" y="0"/>
                </a:lnTo>
                <a:lnTo>
                  <a:pt x="439" y="0"/>
                </a:lnTo>
                <a:lnTo>
                  <a:pt x="450" y="0"/>
                </a:lnTo>
                <a:lnTo>
                  <a:pt x="450" y="11"/>
                </a:lnTo>
                <a:lnTo>
                  <a:pt x="462" y="11"/>
                </a:lnTo>
                <a:lnTo>
                  <a:pt x="450" y="22"/>
                </a:lnTo>
                <a:lnTo>
                  <a:pt x="462" y="22"/>
                </a:lnTo>
                <a:lnTo>
                  <a:pt x="450" y="22"/>
                </a:lnTo>
                <a:lnTo>
                  <a:pt x="450" y="32"/>
                </a:lnTo>
                <a:lnTo>
                  <a:pt x="439" y="32"/>
                </a:lnTo>
                <a:lnTo>
                  <a:pt x="439" y="43"/>
                </a:lnTo>
                <a:lnTo>
                  <a:pt x="429" y="43"/>
                </a:lnTo>
                <a:lnTo>
                  <a:pt x="429" y="66"/>
                </a:lnTo>
                <a:lnTo>
                  <a:pt x="439" y="66"/>
                </a:lnTo>
                <a:lnTo>
                  <a:pt x="473" y="55"/>
                </a:lnTo>
                <a:lnTo>
                  <a:pt x="494" y="55"/>
                </a:lnTo>
                <a:lnTo>
                  <a:pt x="494" y="66"/>
                </a:lnTo>
                <a:lnTo>
                  <a:pt x="506" y="66"/>
                </a:lnTo>
                <a:lnTo>
                  <a:pt x="494" y="66"/>
                </a:lnTo>
                <a:lnTo>
                  <a:pt x="483" y="66"/>
                </a:lnTo>
                <a:lnTo>
                  <a:pt x="483" y="76"/>
                </a:lnTo>
                <a:lnTo>
                  <a:pt x="494" y="76"/>
                </a:lnTo>
                <a:lnTo>
                  <a:pt x="483" y="76"/>
                </a:lnTo>
                <a:lnTo>
                  <a:pt x="483" y="87"/>
                </a:lnTo>
                <a:lnTo>
                  <a:pt x="473" y="87"/>
                </a:lnTo>
                <a:lnTo>
                  <a:pt x="473" y="98"/>
                </a:lnTo>
                <a:lnTo>
                  <a:pt x="483" y="98"/>
                </a:lnTo>
                <a:lnTo>
                  <a:pt x="473" y="110"/>
                </a:lnTo>
                <a:lnTo>
                  <a:pt x="473" y="119"/>
                </a:lnTo>
                <a:lnTo>
                  <a:pt x="473" y="110"/>
                </a:lnTo>
                <a:lnTo>
                  <a:pt x="462" y="110"/>
                </a:lnTo>
                <a:lnTo>
                  <a:pt x="462" y="119"/>
                </a:lnTo>
                <a:lnTo>
                  <a:pt x="473" y="131"/>
                </a:lnTo>
                <a:lnTo>
                  <a:pt x="462" y="131"/>
                </a:lnTo>
                <a:lnTo>
                  <a:pt x="462" y="119"/>
                </a:lnTo>
                <a:lnTo>
                  <a:pt x="450" y="131"/>
                </a:lnTo>
                <a:lnTo>
                  <a:pt x="462" y="131"/>
                </a:lnTo>
                <a:lnTo>
                  <a:pt x="462" y="142"/>
                </a:lnTo>
                <a:lnTo>
                  <a:pt x="450" y="142"/>
                </a:lnTo>
                <a:lnTo>
                  <a:pt x="450" y="153"/>
                </a:lnTo>
                <a:lnTo>
                  <a:pt x="462" y="153"/>
                </a:lnTo>
                <a:lnTo>
                  <a:pt x="462" y="163"/>
                </a:lnTo>
                <a:lnTo>
                  <a:pt x="450" y="163"/>
                </a:lnTo>
                <a:lnTo>
                  <a:pt x="450" y="174"/>
                </a:lnTo>
                <a:lnTo>
                  <a:pt x="439" y="174"/>
                </a:lnTo>
                <a:lnTo>
                  <a:pt x="439" y="186"/>
                </a:lnTo>
                <a:lnTo>
                  <a:pt x="450" y="186"/>
                </a:lnTo>
                <a:lnTo>
                  <a:pt x="439" y="197"/>
                </a:lnTo>
                <a:lnTo>
                  <a:pt x="429" y="197"/>
                </a:lnTo>
                <a:lnTo>
                  <a:pt x="429" y="207"/>
                </a:lnTo>
                <a:lnTo>
                  <a:pt x="429" y="218"/>
                </a:lnTo>
                <a:lnTo>
                  <a:pt x="418" y="218"/>
                </a:lnTo>
                <a:lnTo>
                  <a:pt x="418" y="207"/>
                </a:lnTo>
                <a:lnTo>
                  <a:pt x="418" y="218"/>
                </a:lnTo>
                <a:lnTo>
                  <a:pt x="429" y="218"/>
                </a:lnTo>
                <a:lnTo>
                  <a:pt x="418" y="229"/>
                </a:lnTo>
                <a:lnTo>
                  <a:pt x="418" y="218"/>
                </a:lnTo>
                <a:lnTo>
                  <a:pt x="418" y="229"/>
                </a:lnTo>
                <a:lnTo>
                  <a:pt x="418" y="241"/>
                </a:lnTo>
                <a:lnTo>
                  <a:pt x="418" y="250"/>
                </a:lnTo>
                <a:lnTo>
                  <a:pt x="406" y="262"/>
                </a:lnTo>
                <a:lnTo>
                  <a:pt x="395" y="262"/>
                </a:lnTo>
                <a:lnTo>
                  <a:pt x="395" y="273"/>
                </a:lnTo>
                <a:lnTo>
                  <a:pt x="385" y="285"/>
                </a:lnTo>
                <a:lnTo>
                  <a:pt x="385" y="273"/>
                </a:lnTo>
                <a:lnTo>
                  <a:pt x="385" y="285"/>
                </a:lnTo>
                <a:lnTo>
                  <a:pt x="395" y="285"/>
                </a:lnTo>
                <a:lnTo>
                  <a:pt x="385" y="285"/>
                </a:lnTo>
                <a:lnTo>
                  <a:pt x="374" y="285"/>
                </a:lnTo>
                <a:lnTo>
                  <a:pt x="385" y="294"/>
                </a:lnTo>
                <a:lnTo>
                  <a:pt x="385" y="305"/>
                </a:lnTo>
                <a:lnTo>
                  <a:pt x="374" y="305"/>
                </a:lnTo>
                <a:lnTo>
                  <a:pt x="362" y="305"/>
                </a:lnTo>
                <a:lnTo>
                  <a:pt x="374" y="317"/>
                </a:lnTo>
                <a:lnTo>
                  <a:pt x="374" y="328"/>
                </a:lnTo>
                <a:lnTo>
                  <a:pt x="374" y="338"/>
                </a:lnTo>
                <a:lnTo>
                  <a:pt x="374" y="328"/>
                </a:lnTo>
                <a:lnTo>
                  <a:pt x="362" y="338"/>
                </a:lnTo>
                <a:lnTo>
                  <a:pt x="374" y="338"/>
                </a:lnTo>
                <a:lnTo>
                  <a:pt x="374" y="349"/>
                </a:lnTo>
                <a:lnTo>
                  <a:pt x="362" y="349"/>
                </a:lnTo>
                <a:lnTo>
                  <a:pt x="362" y="338"/>
                </a:lnTo>
                <a:lnTo>
                  <a:pt x="351" y="338"/>
                </a:lnTo>
                <a:lnTo>
                  <a:pt x="351" y="349"/>
                </a:lnTo>
                <a:lnTo>
                  <a:pt x="362" y="349"/>
                </a:lnTo>
                <a:lnTo>
                  <a:pt x="362" y="361"/>
                </a:lnTo>
                <a:lnTo>
                  <a:pt x="351" y="361"/>
                </a:lnTo>
                <a:lnTo>
                  <a:pt x="362" y="361"/>
                </a:lnTo>
                <a:lnTo>
                  <a:pt x="362" y="372"/>
                </a:lnTo>
                <a:lnTo>
                  <a:pt x="351" y="381"/>
                </a:lnTo>
                <a:lnTo>
                  <a:pt x="362" y="381"/>
                </a:lnTo>
                <a:lnTo>
                  <a:pt x="362" y="372"/>
                </a:lnTo>
                <a:lnTo>
                  <a:pt x="374" y="372"/>
                </a:lnTo>
                <a:lnTo>
                  <a:pt x="374" y="381"/>
                </a:lnTo>
                <a:lnTo>
                  <a:pt x="362" y="381"/>
                </a:lnTo>
                <a:lnTo>
                  <a:pt x="362" y="393"/>
                </a:lnTo>
                <a:lnTo>
                  <a:pt x="374" y="393"/>
                </a:lnTo>
                <a:lnTo>
                  <a:pt x="374" y="404"/>
                </a:lnTo>
                <a:lnTo>
                  <a:pt x="374" y="416"/>
                </a:lnTo>
                <a:lnTo>
                  <a:pt x="362" y="416"/>
                </a:lnTo>
                <a:lnTo>
                  <a:pt x="362" y="427"/>
                </a:lnTo>
                <a:lnTo>
                  <a:pt x="351" y="427"/>
                </a:lnTo>
                <a:lnTo>
                  <a:pt x="330" y="427"/>
                </a:lnTo>
                <a:lnTo>
                  <a:pt x="263" y="427"/>
                </a:lnTo>
                <a:lnTo>
                  <a:pt x="198" y="427"/>
                </a:lnTo>
                <a:lnTo>
                  <a:pt x="175" y="427"/>
                </a:lnTo>
                <a:lnTo>
                  <a:pt x="154" y="437"/>
                </a:lnTo>
                <a:lnTo>
                  <a:pt x="122" y="437"/>
                </a:lnTo>
                <a:lnTo>
                  <a:pt x="87" y="437"/>
                </a:lnTo>
                <a:lnTo>
                  <a:pt x="66" y="437"/>
                </a:lnTo>
                <a:lnTo>
                  <a:pt x="66" y="404"/>
                </a:lnTo>
                <a:lnTo>
                  <a:pt x="66" y="372"/>
                </a:lnTo>
                <a:lnTo>
                  <a:pt x="66" y="361"/>
                </a:lnTo>
                <a:lnTo>
                  <a:pt x="55" y="361"/>
                </a:lnTo>
                <a:lnTo>
                  <a:pt x="55" y="372"/>
                </a:lnTo>
                <a:lnTo>
                  <a:pt x="55" y="361"/>
                </a:lnTo>
                <a:lnTo>
                  <a:pt x="43" y="361"/>
                </a:lnTo>
                <a:lnTo>
                  <a:pt x="43" y="372"/>
                </a:lnTo>
                <a:lnTo>
                  <a:pt x="43" y="361"/>
                </a:lnTo>
                <a:lnTo>
                  <a:pt x="43" y="372"/>
                </a:lnTo>
                <a:lnTo>
                  <a:pt x="43" y="361"/>
                </a:lnTo>
                <a:lnTo>
                  <a:pt x="34" y="361"/>
                </a:lnTo>
                <a:lnTo>
                  <a:pt x="34" y="372"/>
                </a:lnTo>
                <a:lnTo>
                  <a:pt x="34" y="361"/>
                </a:lnTo>
                <a:lnTo>
                  <a:pt x="34" y="372"/>
                </a:lnTo>
                <a:lnTo>
                  <a:pt x="34" y="361"/>
                </a:lnTo>
                <a:lnTo>
                  <a:pt x="22" y="361"/>
                </a:lnTo>
                <a:lnTo>
                  <a:pt x="22" y="317"/>
                </a:lnTo>
                <a:lnTo>
                  <a:pt x="22" y="294"/>
                </a:lnTo>
                <a:lnTo>
                  <a:pt x="22" y="250"/>
                </a:lnTo>
                <a:lnTo>
                  <a:pt x="22" y="229"/>
                </a:lnTo>
                <a:lnTo>
                  <a:pt x="22" y="197"/>
                </a:lnTo>
                <a:lnTo>
                  <a:pt x="22" y="142"/>
                </a:lnTo>
                <a:lnTo>
                  <a:pt x="22" y="110"/>
                </a:lnTo>
                <a:lnTo>
                  <a:pt x="22" y="98"/>
                </a:lnTo>
                <a:lnTo>
                  <a:pt x="11" y="55"/>
                </a:lnTo>
                <a:lnTo>
                  <a:pt x="0" y="1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>
            <a:off x="7138668" y="4140802"/>
            <a:ext cx="679793" cy="496444"/>
          </a:xfrm>
          <a:custGeom>
            <a:avLst/>
            <a:gdLst/>
            <a:ahLst/>
            <a:cxnLst>
              <a:cxn ang="0">
                <a:pos x="34" y="43"/>
              </a:cxn>
              <a:cxn ang="0">
                <a:pos x="55" y="34"/>
              </a:cxn>
              <a:cxn ang="0">
                <a:pos x="78" y="22"/>
              </a:cxn>
              <a:cxn ang="0">
                <a:pos x="87" y="11"/>
              </a:cxn>
              <a:cxn ang="0">
                <a:pos x="87" y="11"/>
              </a:cxn>
              <a:cxn ang="0">
                <a:pos x="110" y="11"/>
              </a:cxn>
              <a:cxn ang="0">
                <a:pos x="142" y="11"/>
              </a:cxn>
              <a:cxn ang="0">
                <a:pos x="197" y="11"/>
              </a:cxn>
              <a:cxn ang="0">
                <a:pos x="218" y="11"/>
              </a:cxn>
              <a:cxn ang="0">
                <a:pos x="218" y="11"/>
              </a:cxn>
              <a:cxn ang="0">
                <a:pos x="241" y="11"/>
              </a:cxn>
              <a:cxn ang="0">
                <a:pos x="253" y="43"/>
              </a:cxn>
              <a:cxn ang="0">
                <a:pos x="296" y="34"/>
              </a:cxn>
              <a:cxn ang="0">
                <a:pos x="361" y="22"/>
              </a:cxn>
              <a:cxn ang="0">
                <a:pos x="437" y="78"/>
              </a:cxn>
              <a:cxn ang="0">
                <a:pos x="493" y="121"/>
              </a:cxn>
              <a:cxn ang="0">
                <a:pos x="460" y="165"/>
              </a:cxn>
              <a:cxn ang="0">
                <a:pos x="449" y="197"/>
              </a:cxn>
              <a:cxn ang="0">
                <a:pos x="437" y="218"/>
              </a:cxn>
              <a:cxn ang="0">
                <a:pos x="428" y="241"/>
              </a:cxn>
              <a:cxn ang="0">
                <a:pos x="405" y="253"/>
              </a:cxn>
              <a:cxn ang="0">
                <a:pos x="384" y="274"/>
              </a:cxn>
              <a:cxn ang="0">
                <a:pos x="373" y="262"/>
              </a:cxn>
              <a:cxn ang="0">
                <a:pos x="384" y="285"/>
              </a:cxn>
              <a:cxn ang="0">
                <a:pos x="350" y="306"/>
              </a:cxn>
              <a:cxn ang="0">
                <a:pos x="329" y="296"/>
              </a:cxn>
              <a:cxn ang="0">
                <a:pos x="317" y="306"/>
              </a:cxn>
              <a:cxn ang="0">
                <a:pos x="306" y="317"/>
              </a:cxn>
              <a:cxn ang="0">
                <a:pos x="329" y="340"/>
              </a:cxn>
              <a:cxn ang="0">
                <a:pos x="306" y="352"/>
              </a:cxn>
              <a:cxn ang="0">
                <a:pos x="296" y="329"/>
              </a:cxn>
              <a:cxn ang="0">
                <a:pos x="285" y="317"/>
              </a:cxn>
              <a:cxn ang="0">
                <a:pos x="296" y="352"/>
              </a:cxn>
              <a:cxn ang="0">
                <a:pos x="262" y="373"/>
              </a:cxn>
              <a:cxn ang="0">
                <a:pos x="262" y="352"/>
              </a:cxn>
              <a:cxn ang="0">
                <a:pos x="262" y="352"/>
              </a:cxn>
              <a:cxn ang="0">
                <a:pos x="253" y="329"/>
              </a:cxn>
              <a:cxn ang="0">
                <a:pos x="241" y="317"/>
              </a:cxn>
              <a:cxn ang="0">
                <a:pos x="230" y="306"/>
              </a:cxn>
              <a:cxn ang="0">
                <a:pos x="218" y="296"/>
              </a:cxn>
              <a:cxn ang="0">
                <a:pos x="209" y="274"/>
              </a:cxn>
              <a:cxn ang="0">
                <a:pos x="197" y="262"/>
              </a:cxn>
              <a:cxn ang="0">
                <a:pos x="186" y="253"/>
              </a:cxn>
              <a:cxn ang="0">
                <a:pos x="175" y="241"/>
              </a:cxn>
              <a:cxn ang="0">
                <a:pos x="165" y="230"/>
              </a:cxn>
              <a:cxn ang="0">
                <a:pos x="165" y="230"/>
              </a:cxn>
              <a:cxn ang="0">
                <a:pos x="154" y="218"/>
              </a:cxn>
              <a:cxn ang="0">
                <a:pos x="142" y="209"/>
              </a:cxn>
              <a:cxn ang="0">
                <a:pos x="131" y="197"/>
              </a:cxn>
              <a:cxn ang="0">
                <a:pos x="110" y="175"/>
              </a:cxn>
              <a:cxn ang="0">
                <a:pos x="87" y="165"/>
              </a:cxn>
              <a:cxn ang="0">
                <a:pos x="66" y="142"/>
              </a:cxn>
              <a:cxn ang="0">
                <a:pos x="55" y="121"/>
              </a:cxn>
              <a:cxn ang="0">
                <a:pos x="43" y="110"/>
              </a:cxn>
              <a:cxn ang="0">
                <a:pos x="22" y="110"/>
              </a:cxn>
              <a:cxn ang="0">
                <a:pos x="11" y="98"/>
              </a:cxn>
              <a:cxn ang="0">
                <a:pos x="0" y="87"/>
              </a:cxn>
              <a:cxn ang="0">
                <a:pos x="11" y="78"/>
              </a:cxn>
              <a:cxn ang="0">
                <a:pos x="11" y="55"/>
              </a:cxn>
              <a:cxn ang="0">
                <a:pos x="22" y="43"/>
              </a:cxn>
            </a:cxnLst>
            <a:rect l="0" t="0" r="r" b="b"/>
            <a:pathLst>
              <a:path w="494" h="374">
                <a:moveTo>
                  <a:pt x="22" y="43"/>
                </a:moveTo>
                <a:lnTo>
                  <a:pt x="34" y="43"/>
                </a:lnTo>
                <a:lnTo>
                  <a:pt x="43" y="43"/>
                </a:lnTo>
                <a:lnTo>
                  <a:pt x="55" y="34"/>
                </a:lnTo>
                <a:lnTo>
                  <a:pt x="66" y="34"/>
                </a:lnTo>
                <a:lnTo>
                  <a:pt x="78" y="22"/>
                </a:lnTo>
                <a:lnTo>
                  <a:pt x="87" y="22"/>
                </a:lnTo>
                <a:lnTo>
                  <a:pt x="87" y="11"/>
                </a:lnTo>
                <a:lnTo>
                  <a:pt x="87" y="22"/>
                </a:lnTo>
                <a:lnTo>
                  <a:pt x="87" y="11"/>
                </a:lnTo>
                <a:lnTo>
                  <a:pt x="98" y="11"/>
                </a:lnTo>
                <a:lnTo>
                  <a:pt x="110" y="11"/>
                </a:lnTo>
                <a:lnTo>
                  <a:pt x="131" y="11"/>
                </a:lnTo>
                <a:lnTo>
                  <a:pt x="142" y="11"/>
                </a:lnTo>
                <a:lnTo>
                  <a:pt x="154" y="11"/>
                </a:lnTo>
                <a:lnTo>
                  <a:pt x="197" y="11"/>
                </a:lnTo>
                <a:lnTo>
                  <a:pt x="218" y="0"/>
                </a:lnTo>
                <a:lnTo>
                  <a:pt x="218" y="11"/>
                </a:lnTo>
                <a:lnTo>
                  <a:pt x="230" y="11"/>
                </a:lnTo>
                <a:lnTo>
                  <a:pt x="218" y="11"/>
                </a:lnTo>
                <a:lnTo>
                  <a:pt x="230" y="22"/>
                </a:lnTo>
                <a:lnTo>
                  <a:pt x="241" y="11"/>
                </a:lnTo>
                <a:lnTo>
                  <a:pt x="253" y="22"/>
                </a:lnTo>
                <a:lnTo>
                  <a:pt x="253" y="43"/>
                </a:lnTo>
                <a:lnTo>
                  <a:pt x="274" y="34"/>
                </a:lnTo>
                <a:lnTo>
                  <a:pt x="296" y="34"/>
                </a:lnTo>
                <a:lnTo>
                  <a:pt x="340" y="34"/>
                </a:lnTo>
                <a:lnTo>
                  <a:pt x="361" y="22"/>
                </a:lnTo>
                <a:lnTo>
                  <a:pt x="394" y="43"/>
                </a:lnTo>
                <a:lnTo>
                  <a:pt x="437" y="78"/>
                </a:lnTo>
                <a:lnTo>
                  <a:pt x="481" y="110"/>
                </a:lnTo>
                <a:lnTo>
                  <a:pt x="493" y="121"/>
                </a:lnTo>
                <a:lnTo>
                  <a:pt x="472" y="142"/>
                </a:lnTo>
                <a:lnTo>
                  <a:pt x="460" y="165"/>
                </a:lnTo>
                <a:lnTo>
                  <a:pt x="449" y="186"/>
                </a:lnTo>
                <a:lnTo>
                  <a:pt x="449" y="197"/>
                </a:lnTo>
                <a:lnTo>
                  <a:pt x="437" y="197"/>
                </a:lnTo>
                <a:lnTo>
                  <a:pt x="437" y="218"/>
                </a:lnTo>
                <a:lnTo>
                  <a:pt x="437" y="230"/>
                </a:lnTo>
                <a:lnTo>
                  <a:pt x="428" y="241"/>
                </a:lnTo>
                <a:lnTo>
                  <a:pt x="405" y="241"/>
                </a:lnTo>
                <a:lnTo>
                  <a:pt x="405" y="253"/>
                </a:lnTo>
                <a:lnTo>
                  <a:pt x="394" y="274"/>
                </a:lnTo>
                <a:lnTo>
                  <a:pt x="384" y="274"/>
                </a:lnTo>
                <a:lnTo>
                  <a:pt x="384" y="253"/>
                </a:lnTo>
                <a:lnTo>
                  <a:pt x="373" y="262"/>
                </a:lnTo>
                <a:lnTo>
                  <a:pt x="373" y="274"/>
                </a:lnTo>
                <a:lnTo>
                  <a:pt x="384" y="285"/>
                </a:lnTo>
                <a:lnTo>
                  <a:pt x="373" y="296"/>
                </a:lnTo>
                <a:lnTo>
                  <a:pt x="350" y="306"/>
                </a:lnTo>
                <a:lnTo>
                  <a:pt x="340" y="317"/>
                </a:lnTo>
                <a:lnTo>
                  <a:pt x="329" y="296"/>
                </a:lnTo>
                <a:lnTo>
                  <a:pt x="329" y="317"/>
                </a:lnTo>
                <a:lnTo>
                  <a:pt x="317" y="306"/>
                </a:lnTo>
                <a:lnTo>
                  <a:pt x="317" y="317"/>
                </a:lnTo>
                <a:lnTo>
                  <a:pt x="306" y="317"/>
                </a:lnTo>
                <a:lnTo>
                  <a:pt x="329" y="329"/>
                </a:lnTo>
                <a:lnTo>
                  <a:pt x="329" y="340"/>
                </a:lnTo>
                <a:lnTo>
                  <a:pt x="317" y="352"/>
                </a:lnTo>
                <a:lnTo>
                  <a:pt x="306" y="352"/>
                </a:lnTo>
                <a:lnTo>
                  <a:pt x="296" y="340"/>
                </a:lnTo>
                <a:lnTo>
                  <a:pt x="296" y="329"/>
                </a:lnTo>
                <a:lnTo>
                  <a:pt x="296" y="317"/>
                </a:lnTo>
                <a:lnTo>
                  <a:pt x="285" y="317"/>
                </a:lnTo>
                <a:lnTo>
                  <a:pt x="296" y="329"/>
                </a:lnTo>
                <a:lnTo>
                  <a:pt x="296" y="352"/>
                </a:lnTo>
                <a:lnTo>
                  <a:pt x="285" y="373"/>
                </a:lnTo>
                <a:lnTo>
                  <a:pt x="262" y="373"/>
                </a:lnTo>
                <a:lnTo>
                  <a:pt x="262" y="361"/>
                </a:lnTo>
                <a:lnTo>
                  <a:pt x="262" y="352"/>
                </a:lnTo>
                <a:lnTo>
                  <a:pt x="262" y="340"/>
                </a:lnTo>
                <a:lnTo>
                  <a:pt x="262" y="352"/>
                </a:lnTo>
                <a:lnTo>
                  <a:pt x="253" y="340"/>
                </a:lnTo>
                <a:lnTo>
                  <a:pt x="253" y="329"/>
                </a:lnTo>
                <a:lnTo>
                  <a:pt x="241" y="329"/>
                </a:lnTo>
                <a:lnTo>
                  <a:pt x="241" y="317"/>
                </a:lnTo>
                <a:lnTo>
                  <a:pt x="230" y="317"/>
                </a:lnTo>
                <a:lnTo>
                  <a:pt x="230" y="306"/>
                </a:lnTo>
                <a:lnTo>
                  <a:pt x="230" y="296"/>
                </a:lnTo>
                <a:lnTo>
                  <a:pt x="218" y="296"/>
                </a:lnTo>
                <a:lnTo>
                  <a:pt x="218" y="285"/>
                </a:lnTo>
                <a:lnTo>
                  <a:pt x="209" y="274"/>
                </a:lnTo>
                <a:lnTo>
                  <a:pt x="209" y="262"/>
                </a:lnTo>
                <a:lnTo>
                  <a:pt x="197" y="262"/>
                </a:lnTo>
                <a:lnTo>
                  <a:pt x="186" y="262"/>
                </a:lnTo>
                <a:lnTo>
                  <a:pt x="186" y="253"/>
                </a:lnTo>
                <a:lnTo>
                  <a:pt x="175" y="253"/>
                </a:lnTo>
                <a:lnTo>
                  <a:pt x="175" y="241"/>
                </a:lnTo>
                <a:lnTo>
                  <a:pt x="165" y="241"/>
                </a:lnTo>
                <a:lnTo>
                  <a:pt x="165" y="230"/>
                </a:lnTo>
                <a:lnTo>
                  <a:pt x="165" y="241"/>
                </a:lnTo>
                <a:lnTo>
                  <a:pt x="165" y="230"/>
                </a:lnTo>
                <a:lnTo>
                  <a:pt x="165" y="218"/>
                </a:lnTo>
                <a:lnTo>
                  <a:pt x="154" y="218"/>
                </a:lnTo>
                <a:lnTo>
                  <a:pt x="154" y="209"/>
                </a:lnTo>
                <a:lnTo>
                  <a:pt x="142" y="209"/>
                </a:lnTo>
                <a:lnTo>
                  <a:pt x="131" y="209"/>
                </a:lnTo>
                <a:lnTo>
                  <a:pt x="131" y="197"/>
                </a:lnTo>
                <a:lnTo>
                  <a:pt x="121" y="186"/>
                </a:lnTo>
                <a:lnTo>
                  <a:pt x="110" y="175"/>
                </a:lnTo>
                <a:lnTo>
                  <a:pt x="98" y="175"/>
                </a:lnTo>
                <a:lnTo>
                  <a:pt x="87" y="165"/>
                </a:lnTo>
                <a:lnTo>
                  <a:pt x="78" y="154"/>
                </a:lnTo>
                <a:lnTo>
                  <a:pt x="66" y="142"/>
                </a:lnTo>
                <a:lnTo>
                  <a:pt x="66" y="131"/>
                </a:lnTo>
                <a:lnTo>
                  <a:pt x="55" y="121"/>
                </a:lnTo>
                <a:lnTo>
                  <a:pt x="55" y="110"/>
                </a:lnTo>
                <a:lnTo>
                  <a:pt x="43" y="110"/>
                </a:lnTo>
                <a:lnTo>
                  <a:pt x="34" y="110"/>
                </a:lnTo>
                <a:lnTo>
                  <a:pt x="22" y="110"/>
                </a:lnTo>
                <a:lnTo>
                  <a:pt x="22" y="98"/>
                </a:lnTo>
                <a:lnTo>
                  <a:pt x="11" y="98"/>
                </a:lnTo>
                <a:lnTo>
                  <a:pt x="11" y="87"/>
                </a:lnTo>
                <a:lnTo>
                  <a:pt x="0" y="87"/>
                </a:lnTo>
                <a:lnTo>
                  <a:pt x="0" y="78"/>
                </a:lnTo>
                <a:lnTo>
                  <a:pt x="11" y="78"/>
                </a:lnTo>
                <a:lnTo>
                  <a:pt x="11" y="66"/>
                </a:lnTo>
                <a:lnTo>
                  <a:pt x="11" y="55"/>
                </a:lnTo>
                <a:lnTo>
                  <a:pt x="22" y="55"/>
                </a:lnTo>
                <a:lnTo>
                  <a:pt x="22" y="4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6" name="Freeform 50"/>
          <p:cNvSpPr>
            <a:spLocks/>
          </p:cNvSpPr>
          <p:nvPr/>
        </p:nvSpPr>
        <p:spPr bwMode="auto">
          <a:xfrm>
            <a:off x="6827670" y="4197879"/>
            <a:ext cx="722452" cy="744666"/>
          </a:xfrm>
          <a:custGeom>
            <a:avLst/>
            <a:gdLst/>
            <a:ahLst/>
            <a:cxnLst>
              <a:cxn ang="0">
                <a:pos x="163" y="11"/>
              </a:cxn>
              <a:cxn ang="0">
                <a:pos x="250" y="11"/>
              </a:cxn>
              <a:cxn ang="0">
                <a:pos x="239" y="34"/>
              </a:cxn>
              <a:cxn ang="0">
                <a:pos x="239" y="43"/>
              </a:cxn>
              <a:cxn ang="0">
                <a:pos x="250" y="66"/>
              </a:cxn>
              <a:cxn ang="0">
                <a:pos x="282" y="66"/>
              </a:cxn>
              <a:cxn ang="0">
                <a:pos x="294" y="99"/>
              </a:cxn>
              <a:cxn ang="0">
                <a:pos x="326" y="131"/>
              </a:cxn>
              <a:cxn ang="0">
                <a:pos x="358" y="154"/>
              </a:cxn>
              <a:cxn ang="0">
                <a:pos x="381" y="165"/>
              </a:cxn>
              <a:cxn ang="0">
                <a:pos x="393" y="186"/>
              </a:cxn>
              <a:cxn ang="0">
                <a:pos x="393" y="198"/>
              </a:cxn>
              <a:cxn ang="0">
                <a:pos x="413" y="209"/>
              </a:cxn>
              <a:cxn ang="0">
                <a:pos x="436" y="219"/>
              </a:cxn>
              <a:cxn ang="0">
                <a:pos x="446" y="253"/>
              </a:cxn>
              <a:cxn ang="0">
                <a:pos x="457" y="274"/>
              </a:cxn>
              <a:cxn ang="0">
                <a:pos x="480" y="285"/>
              </a:cxn>
              <a:cxn ang="0">
                <a:pos x="489" y="297"/>
              </a:cxn>
              <a:cxn ang="0">
                <a:pos x="489" y="329"/>
              </a:cxn>
              <a:cxn ang="0">
                <a:pos x="489" y="361"/>
              </a:cxn>
              <a:cxn ang="0">
                <a:pos x="489" y="373"/>
              </a:cxn>
              <a:cxn ang="0">
                <a:pos x="489" y="396"/>
              </a:cxn>
              <a:cxn ang="0">
                <a:pos x="489" y="405"/>
              </a:cxn>
              <a:cxn ang="0">
                <a:pos x="480" y="440"/>
              </a:cxn>
              <a:cxn ang="0">
                <a:pos x="480" y="449"/>
              </a:cxn>
              <a:cxn ang="0">
                <a:pos x="468" y="472"/>
              </a:cxn>
              <a:cxn ang="0">
                <a:pos x="468" y="504"/>
              </a:cxn>
              <a:cxn ang="0">
                <a:pos x="436" y="493"/>
              </a:cxn>
              <a:cxn ang="0">
                <a:pos x="425" y="516"/>
              </a:cxn>
              <a:cxn ang="0">
                <a:pos x="425" y="548"/>
              </a:cxn>
              <a:cxn ang="0">
                <a:pos x="402" y="548"/>
              </a:cxn>
              <a:cxn ang="0">
                <a:pos x="381" y="537"/>
              </a:cxn>
              <a:cxn ang="0">
                <a:pos x="305" y="537"/>
              </a:cxn>
              <a:cxn ang="0">
                <a:pos x="239" y="537"/>
              </a:cxn>
              <a:cxn ang="0">
                <a:pos x="184" y="537"/>
              </a:cxn>
              <a:cxn ang="0">
                <a:pos x="119" y="537"/>
              </a:cxn>
              <a:cxn ang="0">
                <a:pos x="108" y="504"/>
              </a:cxn>
              <a:cxn ang="0">
                <a:pos x="96" y="472"/>
              </a:cxn>
              <a:cxn ang="0">
                <a:pos x="96" y="440"/>
              </a:cxn>
              <a:cxn ang="0">
                <a:pos x="87" y="405"/>
              </a:cxn>
              <a:cxn ang="0">
                <a:pos x="87" y="373"/>
              </a:cxn>
              <a:cxn ang="0">
                <a:pos x="96" y="352"/>
              </a:cxn>
              <a:cxn ang="0">
                <a:pos x="87" y="329"/>
              </a:cxn>
              <a:cxn ang="0">
                <a:pos x="75" y="297"/>
              </a:cxn>
              <a:cxn ang="0">
                <a:pos x="53" y="253"/>
              </a:cxn>
              <a:cxn ang="0">
                <a:pos x="43" y="186"/>
              </a:cxn>
              <a:cxn ang="0">
                <a:pos x="32" y="142"/>
              </a:cxn>
              <a:cxn ang="0">
                <a:pos x="9" y="78"/>
              </a:cxn>
              <a:cxn ang="0">
                <a:pos x="9" y="34"/>
              </a:cxn>
              <a:cxn ang="0">
                <a:pos x="64" y="22"/>
              </a:cxn>
              <a:cxn ang="0">
                <a:pos x="96" y="22"/>
              </a:cxn>
            </a:cxnLst>
            <a:rect l="0" t="0" r="r" b="b"/>
            <a:pathLst>
              <a:path w="525" h="561">
                <a:moveTo>
                  <a:pt x="131" y="22"/>
                </a:moveTo>
                <a:lnTo>
                  <a:pt x="151" y="22"/>
                </a:lnTo>
                <a:lnTo>
                  <a:pt x="163" y="11"/>
                </a:lnTo>
                <a:lnTo>
                  <a:pt x="206" y="11"/>
                </a:lnTo>
                <a:lnTo>
                  <a:pt x="250" y="0"/>
                </a:lnTo>
                <a:lnTo>
                  <a:pt x="250" y="11"/>
                </a:lnTo>
                <a:lnTo>
                  <a:pt x="239" y="11"/>
                </a:lnTo>
                <a:lnTo>
                  <a:pt x="239" y="22"/>
                </a:lnTo>
                <a:lnTo>
                  <a:pt x="239" y="34"/>
                </a:lnTo>
                <a:lnTo>
                  <a:pt x="227" y="34"/>
                </a:lnTo>
                <a:lnTo>
                  <a:pt x="227" y="43"/>
                </a:lnTo>
                <a:lnTo>
                  <a:pt x="239" y="43"/>
                </a:lnTo>
                <a:lnTo>
                  <a:pt x="239" y="55"/>
                </a:lnTo>
                <a:lnTo>
                  <a:pt x="250" y="55"/>
                </a:lnTo>
                <a:lnTo>
                  <a:pt x="250" y="66"/>
                </a:lnTo>
                <a:lnTo>
                  <a:pt x="262" y="66"/>
                </a:lnTo>
                <a:lnTo>
                  <a:pt x="271" y="66"/>
                </a:lnTo>
                <a:lnTo>
                  <a:pt x="282" y="66"/>
                </a:lnTo>
                <a:lnTo>
                  <a:pt x="282" y="78"/>
                </a:lnTo>
                <a:lnTo>
                  <a:pt x="294" y="87"/>
                </a:lnTo>
                <a:lnTo>
                  <a:pt x="294" y="99"/>
                </a:lnTo>
                <a:lnTo>
                  <a:pt x="305" y="110"/>
                </a:lnTo>
                <a:lnTo>
                  <a:pt x="315" y="121"/>
                </a:lnTo>
                <a:lnTo>
                  <a:pt x="326" y="131"/>
                </a:lnTo>
                <a:lnTo>
                  <a:pt x="337" y="131"/>
                </a:lnTo>
                <a:lnTo>
                  <a:pt x="349" y="142"/>
                </a:lnTo>
                <a:lnTo>
                  <a:pt x="358" y="154"/>
                </a:lnTo>
                <a:lnTo>
                  <a:pt x="358" y="165"/>
                </a:lnTo>
                <a:lnTo>
                  <a:pt x="370" y="165"/>
                </a:lnTo>
                <a:lnTo>
                  <a:pt x="381" y="165"/>
                </a:lnTo>
                <a:lnTo>
                  <a:pt x="381" y="175"/>
                </a:lnTo>
                <a:lnTo>
                  <a:pt x="393" y="175"/>
                </a:lnTo>
                <a:lnTo>
                  <a:pt x="393" y="186"/>
                </a:lnTo>
                <a:lnTo>
                  <a:pt x="393" y="198"/>
                </a:lnTo>
                <a:lnTo>
                  <a:pt x="393" y="186"/>
                </a:lnTo>
                <a:lnTo>
                  <a:pt x="393" y="198"/>
                </a:lnTo>
                <a:lnTo>
                  <a:pt x="402" y="198"/>
                </a:lnTo>
                <a:lnTo>
                  <a:pt x="402" y="209"/>
                </a:lnTo>
                <a:lnTo>
                  <a:pt x="413" y="209"/>
                </a:lnTo>
                <a:lnTo>
                  <a:pt x="413" y="219"/>
                </a:lnTo>
                <a:lnTo>
                  <a:pt x="425" y="219"/>
                </a:lnTo>
                <a:lnTo>
                  <a:pt x="436" y="219"/>
                </a:lnTo>
                <a:lnTo>
                  <a:pt x="436" y="230"/>
                </a:lnTo>
                <a:lnTo>
                  <a:pt x="446" y="241"/>
                </a:lnTo>
                <a:lnTo>
                  <a:pt x="446" y="253"/>
                </a:lnTo>
                <a:lnTo>
                  <a:pt x="457" y="253"/>
                </a:lnTo>
                <a:lnTo>
                  <a:pt x="457" y="262"/>
                </a:lnTo>
                <a:lnTo>
                  <a:pt x="457" y="274"/>
                </a:lnTo>
                <a:lnTo>
                  <a:pt x="468" y="274"/>
                </a:lnTo>
                <a:lnTo>
                  <a:pt x="468" y="285"/>
                </a:lnTo>
                <a:lnTo>
                  <a:pt x="480" y="285"/>
                </a:lnTo>
                <a:lnTo>
                  <a:pt x="480" y="297"/>
                </a:lnTo>
                <a:lnTo>
                  <a:pt x="489" y="308"/>
                </a:lnTo>
                <a:lnTo>
                  <a:pt x="489" y="297"/>
                </a:lnTo>
                <a:lnTo>
                  <a:pt x="489" y="308"/>
                </a:lnTo>
                <a:lnTo>
                  <a:pt x="489" y="318"/>
                </a:lnTo>
                <a:lnTo>
                  <a:pt x="489" y="329"/>
                </a:lnTo>
                <a:lnTo>
                  <a:pt x="524" y="340"/>
                </a:lnTo>
                <a:lnTo>
                  <a:pt x="512" y="352"/>
                </a:lnTo>
                <a:lnTo>
                  <a:pt x="489" y="361"/>
                </a:lnTo>
                <a:lnTo>
                  <a:pt x="501" y="361"/>
                </a:lnTo>
                <a:lnTo>
                  <a:pt x="501" y="373"/>
                </a:lnTo>
                <a:lnTo>
                  <a:pt x="489" y="373"/>
                </a:lnTo>
                <a:lnTo>
                  <a:pt x="480" y="373"/>
                </a:lnTo>
                <a:lnTo>
                  <a:pt x="501" y="384"/>
                </a:lnTo>
                <a:lnTo>
                  <a:pt x="489" y="396"/>
                </a:lnTo>
                <a:lnTo>
                  <a:pt x="489" y="384"/>
                </a:lnTo>
                <a:lnTo>
                  <a:pt x="489" y="396"/>
                </a:lnTo>
                <a:lnTo>
                  <a:pt x="489" y="405"/>
                </a:lnTo>
                <a:lnTo>
                  <a:pt x="489" y="428"/>
                </a:lnTo>
                <a:lnTo>
                  <a:pt x="480" y="428"/>
                </a:lnTo>
                <a:lnTo>
                  <a:pt x="480" y="440"/>
                </a:lnTo>
                <a:lnTo>
                  <a:pt x="480" y="428"/>
                </a:lnTo>
                <a:lnTo>
                  <a:pt x="489" y="440"/>
                </a:lnTo>
                <a:lnTo>
                  <a:pt x="480" y="449"/>
                </a:lnTo>
                <a:lnTo>
                  <a:pt x="468" y="449"/>
                </a:lnTo>
                <a:lnTo>
                  <a:pt x="468" y="460"/>
                </a:lnTo>
                <a:lnTo>
                  <a:pt x="468" y="472"/>
                </a:lnTo>
                <a:lnTo>
                  <a:pt x="468" y="483"/>
                </a:lnTo>
                <a:lnTo>
                  <a:pt x="480" y="493"/>
                </a:lnTo>
                <a:lnTo>
                  <a:pt x="468" y="504"/>
                </a:lnTo>
                <a:lnTo>
                  <a:pt x="457" y="504"/>
                </a:lnTo>
                <a:lnTo>
                  <a:pt x="446" y="504"/>
                </a:lnTo>
                <a:lnTo>
                  <a:pt x="436" y="493"/>
                </a:lnTo>
                <a:lnTo>
                  <a:pt x="425" y="493"/>
                </a:lnTo>
                <a:lnTo>
                  <a:pt x="425" y="504"/>
                </a:lnTo>
                <a:lnTo>
                  <a:pt x="425" y="516"/>
                </a:lnTo>
                <a:lnTo>
                  <a:pt x="425" y="527"/>
                </a:lnTo>
                <a:lnTo>
                  <a:pt x="425" y="537"/>
                </a:lnTo>
                <a:lnTo>
                  <a:pt x="425" y="548"/>
                </a:lnTo>
                <a:lnTo>
                  <a:pt x="425" y="560"/>
                </a:lnTo>
                <a:lnTo>
                  <a:pt x="413" y="560"/>
                </a:lnTo>
                <a:lnTo>
                  <a:pt x="402" y="548"/>
                </a:lnTo>
                <a:lnTo>
                  <a:pt x="402" y="537"/>
                </a:lnTo>
                <a:lnTo>
                  <a:pt x="402" y="527"/>
                </a:lnTo>
                <a:lnTo>
                  <a:pt x="381" y="537"/>
                </a:lnTo>
                <a:lnTo>
                  <a:pt x="358" y="537"/>
                </a:lnTo>
                <a:lnTo>
                  <a:pt x="349" y="537"/>
                </a:lnTo>
                <a:lnTo>
                  <a:pt x="305" y="537"/>
                </a:lnTo>
                <a:lnTo>
                  <a:pt x="294" y="537"/>
                </a:lnTo>
                <a:lnTo>
                  <a:pt x="262" y="537"/>
                </a:lnTo>
                <a:lnTo>
                  <a:pt x="239" y="537"/>
                </a:lnTo>
                <a:lnTo>
                  <a:pt x="218" y="537"/>
                </a:lnTo>
                <a:lnTo>
                  <a:pt x="206" y="537"/>
                </a:lnTo>
                <a:lnTo>
                  <a:pt x="184" y="537"/>
                </a:lnTo>
                <a:lnTo>
                  <a:pt x="174" y="537"/>
                </a:lnTo>
                <a:lnTo>
                  <a:pt x="119" y="548"/>
                </a:lnTo>
                <a:lnTo>
                  <a:pt x="119" y="537"/>
                </a:lnTo>
                <a:lnTo>
                  <a:pt x="119" y="527"/>
                </a:lnTo>
                <a:lnTo>
                  <a:pt x="108" y="516"/>
                </a:lnTo>
                <a:lnTo>
                  <a:pt x="108" y="504"/>
                </a:lnTo>
                <a:lnTo>
                  <a:pt x="96" y="493"/>
                </a:lnTo>
                <a:lnTo>
                  <a:pt x="96" y="483"/>
                </a:lnTo>
                <a:lnTo>
                  <a:pt x="96" y="472"/>
                </a:lnTo>
                <a:lnTo>
                  <a:pt x="96" y="460"/>
                </a:lnTo>
                <a:lnTo>
                  <a:pt x="96" y="449"/>
                </a:lnTo>
                <a:lnTo>
                  <a:pt x="96" y="440"/>
                </a:lnTo>
                <a:lnTo>
                  <a:pt x="87" y="428"/>
                </a:lnTo>
                <a:lnTo>
                  <a:pt x="87" y="417"/>
                </a:lnTo>
                <a:lnTo>
                  <a:pt x="87" y="405"/>
                </a:lnTo>
                <a:lnTo>
                  <a:pt x="87" y="396"/>
                </a:lnTo>
                <a:lnTo>
                  <a:pt x="87" y="384"/>
                </a:lnTo>
                <a:lnTo>
                  <a:pt x="87" y="373"/>
                </a:lnTo>
                <a:lnTo>
                  <a:pt x="96" y="373"/>
                </a:lnTo>
                <a:lnTo>
                  <a:pt x="96" y="361"/>
                </a:lnTo>
                <a:lnTo>
                  <a:pt x="96" y="352"/>
                </a:lnTo>
                <a:lnTo>
                  <a:pt x="87" y="352"/>
                </a:lnTo>
                <a:lnTo>
                  <a:pt x="96" y="340"/>
                </a:lnTo>
                <a:lnTo>
                  <a:pt x="87" y="329"/>
                </a:lnTo>
                <a:lnTo>
                  <a:pt x="75" y="318"/>
                </a:lnTo>
                <a:lnTo>
                  <a:pt x="75" y="308"/>
                </a:lnTo>
                <a:lnTo>
                  <a:pt x="75" y="297"/>
                </a:lnTo>
                <a:lnTo>
                  <a:pt x="64" y="297"/>
                </a:lnTo>
                <a:lnTo>
                  <a:pt x="64" y="285"/>
                </a:lnTo>
                <a:lnTo>
                  <a:pt x="53" y="253"/>
                </a:lnTo>
                <a:lnTo>
                  <a:pt x="53" y="219"/>
                </a:lnTo>
                <a:lnTo>
                  <a:pt x="43" y="209"/>
                </a:lnTo>
                <a:lnTo>
                  <a:pt x="43" y="186"/>
                </a:lnTo>
                <a:lnTo>
                  <a:pt x="32" y="165"/>
                </a:lnTo>
                <a:lnTo>
                  <a:pt x="32" y="154"/>
                </a:lnTo>
                <a:lnTo>
                  <a:pt x="32" y="142"/>
                </a:lnTo>
                <a:lnTo>
                  <a:pt x="20" y="110"/>
                </a:lnTo>
                <a:lnTo>
                  <a:pt x="9" y="87"/>
                </a:lnTo>
                <a:lnTo>
                  <a:pt x="9" y="78"/>
                </a:lnTo>
                <a:lnTo>
                  <a:pt x="0" y="43"/>
                </a:lnTo>
                <a:lnTo>
                  <a:pt x="0" y="34"/>
                </a:lnTo>
                <a:lnTo>
                  <a:pt x="9" y="34"/>
                </a:lnTo>
                <a:lnTo>
                  <a:pt x="20" y="34"/>
                </a:lnTo>
                <a:lnTo>
                  <a:pt x="32" y="34"/>
                </a:lnTo>
                <a:lnTo>
                  <a:pt x="64" y="22"/>
                </a:lnTo>
                <a:lnTo>
                  <a:pt x="75" y="22"/>
                </a:lnTo>
                <a:lnTo>
                  <a:pt x="87" y="22"/>
                </a:lnTo>
                <a:lnTo>
                  <a:pt x="96" y="22"/>
                </a:lnTo>
                <a:lnTo>
                  <a:pt x="131" y="2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7" name="Freeform 51"/>
          <p:cNvSpPr>
            <a:spLocks/>
          </p:cNvSpPr>
          <p:nvPr/>
        </p:nvSpPr>
        <p:spPr bwMode="auto">
          <a:xfrm>
            <a:off x="6467132" y="4244338"/>
            <a:ext cx="509156" cy="784487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96" y="9"/>
              </a:cxn>
              <a:cxn ang="0">
                <a:pos x="194" y="0"/>
              </a:cxn>
              <a:cxn ang="0">
                <a:pos x="261" y="0"/>
              </a:cxn>
              <a:cxn ang="0">
                <a:pos x="270" y="43"/>
              </a:cxn>
              <a:cxn ang="0">
                <a:pos x="281" y="76"/>
              </a:cxn>
              <a:cxn ang="0">
                <a:pos x="293" y="119"/>
              </a:cxn>
              <a:cxn ang="0">
                <a:pos x="304" y="152"/>
              </a:cxn>
              <a:cxn ang="0">
                <a:pos x="314" y="184"/>
              </a:cxn>
              <a:cxn ang="0">
                <a:pos x="325" y="251"/>
              </a:cxn>
              <a:cxn ang="0">
                <a:pos x="336" y="262"/>
              </a:cxn>
              <a:cxn ang="0">
                <a:pos x="336" y="283"/>
              </a:cxn>
              <a:cxn ang="0">
                <a:pos x="357" y="306"/>
              </a:cxn>
              <a:cxn ang="0">
                <a:pos x="357" y="317"/>
              </a:cxn>
              <a:cxn ang="0">
                <a:pos x="357" y="338"/>
              </a:cxn>
              <a:cxn ang="0">
                <a:pos x="348" y="350"/>
              </a:cxn>
              <a:cxn ang="0">
                <a:pos x="348" y="371"/>
              </a:cxn>
              <a:cxn ang="0">
                <a:pos x="348" y="393"/>
              </a:cxn>
              <a:cxn ang="0">
                <a:pos x="357" y="414"/>
              </a:cxn>
              <a:cxn ang="0">
                <a:pos x="357" y="437"/>
              </a:cxn>
              <a:cxn ang="0">
                <a:pos x="357" y="458"/>
              </a:cxn>
              <a:cxn ang="0">
                <a:pos x="369" y="481"/>
              </a:cxn>
              <a:cxn ang="0">
                <a:pos x="261" y="492"/>
              </a:cxn>
              <a:cxn ang="0">
                <a:pos x="227" y="492"/>
              </a:cxn>
              <a:cxn ang="0">
                <a:pos x="183" y="492"/>
              </a:cxn>
              <a:cxn ang="0">
                <a:pos x="96" y="502"/>
              </a:cxn>
              <a:cxn ang="0">
                <a:pos x="107" y="525"/>
              </a:cxn>
              <a:cxn ang="0">
                <a:pos x="119" y="546"/>
              </a:cxn>
              <a:cxn ang="0">
                <a:pos x="119" y="569"/>
              </a:cxn>
              <a:cxn ang="0">
                <a:pos x="107" y="580"/>
              </a:cxn>
              <a:cxn ang="0">
                <a:pos x="87" y="590"/>
              </a:cxn>
              <a:cxn ang="0">
                <a:pos x="87" y="590"/>
              </a:cxn>
              <a:cxn ang="0">
                <a:pos x="64" y="546"/>
              </a:cxn>
              <a:cxn ang="0">
                <a:pos x="43" y="580"/>
              </a:cxn>
              <a:cxn ang="0">
                <a:pos x="9" y="536"/>
              </a:cxn>
              <a:cxn ang="0">
                <a:pos x="9" y="492"/>
              </a:cxn>
              <a:cxn ang="0">
                <a:pos x="0" y="414"/>
              </a:cxn>
              <a:cxn ang="0">
                <a:pos x="0" y="361"/>
              </a:cxn>
              <a:cxn ang="0">
                <a:pos x="0" y="317"/>
              </a:cxn>
              <a:cxn ang="0">
                <a:pos x="0" y="262"/>
              </a:cxn>
              <a:cxn ang="0">
                <a:pos x="9" y="196"/>
              </a:cxn>
              <a:cxn ang="0">
                <a:pos x="9" y="131"/>
              </a:cxn>
              <a:cxn ang="0">
                <a:pos x="9" y="76"/>
              </a:cxn>
              <a:cxn ang="0">
                <a:pos x="9" y="32"/>
              </a:cxn>
              <a:cxn ang="0">
                <a:pos x="0" y="9"/>
              </a:cxn>
            </a:cxnLst>
            <a:rect l="0" t="0" r="r" b="b"/>
            <a:pathLst>
              <a:path w="370" h="591">
                <a:moveTo>
                  <a:pt x="0" y="9"/>
                </a:moveTo>
                <a:lnTo>
                  <a:pt x="20" y="9"/>
                </a:lnTo>
                <a:lnTo>
                  <a:pt x="64" y="9"/>
                </a:lnTo>
                <a:lnTo>
                  <a:pt x="96" y="9"/>
                </a:lnTo>
                <a:lnTo>
                  <a:pt x="140" y="9"/>
                </a:lnTo>
                <a:lnTo>
                  <a:pt x="194" y="0"/>
                </a:lnTo>
                <a:lnTo>
                  <a:pt x="238" y="0"/>
                </a:lnTo>
                <a:lnTo>
                  <a:pt x="261" y="0"/>
                </a:lnTo>
                <a:lnTo>
                  <a:pt x="261" y="9"/>
                </a:lnTo>
                <a:lnTo>
                  <a:pt x="270" y="43"/>
                </a:lnTo>
                <a:lnTo>
                  <a:pt x="270" y="53"/>
                </a:lnTo>
                <a:lnTo>
                  <a:pt x="281" y="76"/>
                </a:lnTo>
                <a:lnTo>
                  <a:pt x="293" y="108"/>
                </a:lnTo>
                <a:lnTo>
                  <a:pt x="293" y="119"/>
                </a:lnTo>
                <a:lnTo>
                  <a:pt x="293" y="131"/>
                </a:lnTo>
                <a:lnTo>
                  <a:pt x="304" y="152"/>
                </a:lnTo>
                <a:lnTo>
                  <a:pt x="304" y="175"/>
                </a:lnTo>
                <a:lnTo>
                  <a:pt x="314" y="184"/>
                </a:lnTo>
                <a:lnTo>
                  <a:pt x="314" y="218"/>
                </a:lnTo>
                <a:lnTo>
                  <a:pt x="325" y="251"/>
                </a:lnTo>
                <a:lnTo>
                  <a:pt x="325" y="262"/>
                </a:lnTo>
                <a:lnTo>
                  <a:pt x="336" y="262"/>
                </a:lnTo>
                <a:lnTo>
                  <a:pt x="336" y="274"/>
                </a:lnTo>
                <a:lnTo>
                  <a:pt x="336" y="283"/>
                </a:lnTo>
                <a:lnTo>
                  <a:pt x="348" y="295"/>
                </a:lnTo>
                <a:lnTo>
                  <a:pt x="357" y="306"/>
                </a:lnTo>
                <a:lnTo>
                  <a:pt x="348" y="317"/>
                </a:lnTo>
                <a:lnTo>
                  <a:pt x="357" y="317"/>
                </a:lnTo>
                <a:lnTo>
                  <a:pt x="357" y="327"/>
                </a:lnTo>
                <a:lnTo>
                  <a:pt x="357" y="338"/>
                </a:lnTo>
                <a:lnTo>
                  <a:pt x="348" y="338"/>
                </a:lnTo>
                <a:lnTo>
                  <a:pt x="348" y="350"/>
                </a:lnTo>
                <a:lnTo>
                  <a:pt x="348" y="361"/>
                </a:lnTo>
                <a:lnTo>
                  <a:pt x="348" y="371"/>
                </a:lnTo>
                <a:lnTo>
                  <a:pt x="348" y="382"/>
                </a:lnTo>
                <a:lnTo>
                  <a:pt x="348" y="393"/>
                </a:lnTo>
                <a:lnTo>
                  <a:pt x="357" y="405"/>
                </a:lnTo>
                <a:lnTo>
                  <a:pt x="357" y="414"/>
                </a:lnTo>
                <a:lnTo>
                  <a:pt x="357" y="426"/>
                </a:lnTo>
                <a:lnTo>
                  <a:pt x="357" y="437"/>
                </a:lnTo>
                <a:lnTo>
                  <a:pt x="357" y="449"/>
                </a:lnTo>
                <a:lnTo>
                  <a:pt x="357" y="458"/>
                </a:lnTo>
                <a:lnTo>
                  <a:pt x="369" y="470"/>
                </a:lnTo>
                <a:lnTo>
                  <a:pt x="369" y="481"/>
                </a:lnTo>
                <a:lnTo>
                  <a:pt x="314" y="481"/>
                </a:lnTo>
                <a:lnTo>
                  <a:pt x="261" y="492"/>
                </a:lnTo>
                <a:lnTo>
                  <a:pt x="249" y="492"/>
                </a:lnTo>
                <a:lnTo>
                  <a:pt x="227" y="492"/>
                </a:lnTo>
                <a:lnTo>
                  <a:pt x="194" y="492"/>
                </a:lnTo>
                <a:lnTo>
                  <a:pt x="183" y="492"/>
                </a:lnTo>
                <a:lnTo>
                  <a:pt x="140" y="492"/>
                </a:lnTo>
                <a:lnTo>
                  <a:pt x="96" y="502"/>
                </a:lnTo>
                <a:lnTo>
                  <a:pt x="96" y="513"/>
                </a:lnTo>
                <a:lnTo>
                  <a:pt x="107" y="525"/>
                </a:lnTo>
                <a:lnTo>
                  <a:pt x="119" y="536"/>
                </a:lnTo>
                <a:lnTo>
                  <a:pt x="119" y="546"/>
                </a:lnTo>
                <a:lnTo>
                  <a:pt x="119" y="557"/>
                </a:lnTo>
                <a:lnTo>
                  <a:pt x="119" y="569"/>
                </a:lnTo>
                <a:lnTo>
                  <a:pt x="119" y="580"/>
                </a:lnTo>
                <a:lnTo>
                  <a:pt x="107" y="580"/>
                </a:lnTo>
                <a:lnTo>
                  <a:pt x="107" y="590"/>
                </a:lnTo>
                <a:lnTo>
                  <a:pt x="87" y="590"/>
                </a:lnTo>
                <a:lnTo>
                  <a:pt x="64" y="590"/>
                </a:lnTo>
                <a:lnTo>
                  <a:pt x="87" y="590"/>
                </a:lnTo>
                <a:lnTo>
                  <a:pt x="64" y="569"/>
                </a:lnTo>
                <a:lnTo>
                  <a:pt x="64" y="546"/>
                </a:lnTo>
                <a:lnTo>
                  <a:pt x="52" y="536"/>
                </a:lnTo>
                <a:lnTo>
                  <a:pt x="43" y="580"/>
                </a:lnTo>
                <a:lnTo>
                  <a:pt x="20" y="580"/>
                </a:lnTo>
                <a:lnTo>
                  <a:pt x="9" y="536"/>
                </a:lnTo>
                <a:lnTo>
                  <a:pt x="9" y="502"/>
                </a:lnTo>
                <a:lnTo>
                  <a:pt x="9" y="492"/>
                </a:lnTo>
                <a:lnTo>
                  <a:pt x="0" y="449"/>
                </a:lnTo>
                <a:lnTo>
                  <a:pt x="0" y="414"/>
                </a:lnTo>
                <a:lnTo>
                  <a:pt x="0" y="393"/>
                </a:lnTo>
                <a:lnTo>
                  <a:pt x="0" y="361"/>
                </a:lnTo>
                <a:lnTo>
                  <a:pt x="0" y="350"/>
                </a:lnTo>
                <a:lnTo>
                  <a:pt x="0" y="317"/>
                </a:lnTo>
                <a:lnTo>
                  <a:pt x="0" y="274"/>
                </a:lnTo>
                <a:lnTo>
                  <a:pt x="0" y="262"/>
                </a:lnTo>
                <a:lnTo>
                  <a:pt x="9" y="228"/>
                </a:lnTo>
                <a:lnTo>
                  <a:pt x="9" y="196"/>
                </a:lnTo>
                <a:lnTo>
                  <a:pt x="9" y="175"/>
                </a:lnTo>
                <a:lnTo>
                  <a:pt x="9" y="131"/>
                </a:lnTo>
                <a:lnTo>
                  <a:pt x="9" y="97"/>
                </a:lnTo>
                <a:lnTo>
                  <a:pt x="9" y="76"/>
                </a:lnTo>
                <a:lnTo>
                  <a:pt x="9" y="64"/>
                </a:lnTo>
                <a:lnTo>
                  <a:pt x="9" y="32"/>
                </a:lnTo>
                <a:lnTo>
                  <a:pt x="9" y="20"/>
                </a:lnTo>
                <a:lnTo>
                  <a:pt x="0" y="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8" name="Freeform 52"/>
          <p:cNvSpPr>
            <a:spLocks/>
          </p:cNvSpPr>
          <p:nvPr/>
        </p:nvSpPr>
        <p:spPr bwMode="auto">
          <a:xfrm>
            <a:off x="6010268" y="4257612"/>
            <a:ext cx="483011" cy="801743"/>
          </a:xfrm>
          <a:custGeom>
            <a:avLst/>
            <a:gdLst/>
            <a:ahLst/>
            <a:cxnLst>
              <a:cxn ang="0">
                <a:pos x="186" y="11"/>
              </a:cxn>
              <a:cxn ang="0">
                <a:pos x="251" y="11"/>
              </a:cxn>
              <a:cxn ang="0">
                <a:pos x="329" y="0"/>
              </a:cxn>
              <a:cxn ang="0">
                <a:pos x="338" y="55"/>
              </a:cxn>
              <a:cxn ang="0">
                <a:pos x="338" y="121"/>
              </a:cxn>
              <a:cxn ang="0">
                <a:pos x="338" y="218"/>
              </a:cxn>
              <a:cxn ang="0">
                <a:pos x="329" y="308"/>
              </a:cxn>
              <a:cxn ang="0">
                <a:pos x="329" y="384"/>
              </a:cxn>
              <a:cxn ang="0">
                <a:pos x="338" y="483"/>
              </a:cxn>
              <a:cxn ang="0">
                <a:pos x="350" y="570"/>
              </a:cxn>
              <a:cxn ang="0">
                <a:pos x="317" y="580"/>
              </a:cxn>
              <a:cxn ang="0">
                <a:pos x="241" y="580"/>
              </a:cxn>
              <a:cxn ang="0">
                <a:pos x="241" y="603"/>
              </a:cxn>
              <a:cxn ang="0">
                <a:pos x="218" y="580"/>
              </a:cxn>
              <a:cxn ang="0">
                <a:pos x="207" y="559"/>
              </a:cxn>
              <a:cxn ang="0">
                <a:pos x="197" y="536"/>
              </a:cxn>
              <a:cxn ang="0">
                <a:pos x="197" y="504"/>
              </a:cxn>
              <a:cxn ang="0">
                <a:pos x="142" y="504"/>
              </a:cxn>
              <a:cxn ang="0">
                <a:pos x="66" y="504"/>
              </a:cxn>
              <a:cxn ang="0">
                <a:pos x="11" y="504"/>
              </a:cxn>
              <a:cxn ang="0">
                <a:pos x="0" y="483"/>
              </a:cxn>
              <a:cxn ang="0">
                <a:pos x="11" y="460"/>
              </a:cxn>
              <a:cxn ang="0">
                <a:pos x="11" y="448"/>
              </a:cxn>
              <a:cxn ang="0">
                <a:pos x="11" y="439"/>
              </a:cxn>
              <a:cxn ang="0">
                <a:pos x="22" y="427"/>
              </a:cxn>
              <a:cxn ang="0">
                <a:pos x="32" y="405"/>
              </a:cxn>
              <a:cxn ang="0">
                <a:pos x="43" y="405"/>
              </a:cxn>
              <a:cxn ang="0">
                <a:pos x="55" y="384"/>
              </a:cxn>
              <a:cxn ang="0">
                <a:pos x="55" y="384"/>
              </a:cxn>
              <a:cxn ang="0">
                <a:pos x="66" y="361"/>
              </a:cxn>
              <a:cxn ang="0">
                <a:pos x="43" y="372"/>
              </a:cxn>
              <a:cxn ang="0">
                <a:pos x="66" y="361"/>
              </a:cxn>
              <a:cxn ang="0">
                <a:pos x="76" y="340"/>
              </a:cxn>
              <a:cxn ang="0">
                <a:pos x="55" y="329"/>
              </a:cxn>
              <a:cxn ang="0">
                <a:pos x="66" y="329"/>
              </a:cxn>
              <a:cxn ang="0">
                <a:pos x="55" y="308"/>
              </a:cxn>
              <a:cxn ang="0">
                <a:pos x="55" y="296"/>
              </a:cxn>
              <a:cxn ang="0">
                <a:pos x="55" y="285"/>
              </a:cxn>
              <a:cxn ang="0">
                <a:pos x="43" y="264"/>
              </a:cxn>
              <a:cxn ang="0">
                <a:pos x="43" y="252"/>
              </a:cxn>
              <a:cxn ang="0">
                <a:pos x="55" y="230"/>
              </a:cxn>
              <a:cxn ang="0">
                <a:pos x="55" y="218"/>
              </a:cxn>
              <a:cxn ang="0">
                <a:pos x="43" y="218"/>
              </a:cxn>
              <a:cxn ang="0">
                <a:pos x="43" y="197"/>
              </a:cxn>
              <a:cxn ang="0">
                <a:pos x="43" y="186"/>
              </a:cxn>
              <a:cxn ang="0">
                <a:pos x="43" y="175"/>
              </a:cxn>
              <a:cxn ang="0">
                <a:pos x="55" y="175"/>
              </a:cxn>
              <a:cxn ang="0">
                <a:pos x="55" y="175"/>
              </a:cxn>
              <a:cxn ang="0">
                <a:pos x="43" y="142"/>
              </a:cxn>
              <a:cxn ang="0">
                <a:pos x="66" y="131"/>
              </a:cxn>
              <a:cxn ang="0">
                <a:pos x="76" y="121"/>
              </a:cxn>
              <a:cxn ang="0">
                <a:pos x="66" y="121"/>
              </a:cxn>
              <a:cxn ang="0">
                <a:pos x="87" y="98"/>
              </a:cxn>
              <a:cxn ang="0">
                <a:pos x="98" y="66"/>
              </a:cxn>
              <a:cxn ang="0">
                <a:pos x="110" y="55"/>
              </a:cxn>
              <a:cxn ang="0">
                <a:pos x="98" y="55"/>
              </a:cxn>
              <a:cxn ang="0">
                <a:pos x="110" y="34"/>
              </a:cxn>
              <a:cxn ang="0">
                <a:pos x="119" y="22"/>
              </a:cxn>
            </a:cxnLst>
            <a:rect l="0" t="0" r="r" b="b"/>
            <a:pathLst>
              <a:path w="351" h="604">
                <a:moveTo>
                  <a:pt x="119" y="22"/>
                </a:moveTo>
                <a:lnTo>
                  <a:pt x="175" y="11"/>
                </a:lnTo>
                <a:lnTo>
                  <a:pt x="186" y="11"/>
                </a:lnTo>
                <a:lnTo>
                  <a:pt x="218" y="11"/>
                </a:lnTo>
                <a:lnTo>
                  <a:pt x="230" y="11"/>
                </a:lnTo>
                <a:lnTo>
                  <a:pt x="251" y="11"/>
                </a:lnTo>
                <a:lnTo>
                  <a:pt x="273" y="11"/>
                </a:lnTo>
                <a:lnTo>
                  <a:pt x="317" y="11"/>
                </a:lnTo>
                <a:lnTo>
                  <a:pt x="329" y="0"/>
                </a:lnTo>
                <a:lnTo>
                  <a:pt x="338" y="11"/>
                </a:lnTo>
                <a:lnTo>
                  <a:pt x="338" y="22"/>
                </a:lnTo>
                <a:lnTo>
                  <a:pt x="338" y="55"/>
                </a:lnTo>
                <a:lnTo>
                  <a:pt x="338" y="66"/>
                </a:lnTo>
                <a:lnTo>
                  <a:pt x="338" y="87"/>
                </a:lnTo>
                <a:lnTo>
                  <a:pt x="338" y="121"/>
                </a:lnTo>
                <a:lnTo>
                  <a:pt x="338" y="165"/>
                </a:lnTo>
                <a:lnTo>
                  <a:pt x="338" y="186"/>
                </a:lnTo>
                <a:lnTo>
                  <a:pt x="338" y="218"/>
                </a:lnTo>
                <a:lnTo>
                  <a:pt x="329" y="252"/>
                </a:lnTo>
                <a:lnTo>
                  <a:pt x="329" y="264"/>
                </a:lnTo>
                <a:lnTo>
                  <a:pt x="329" y="308"/>
                </a:lnTo>
                <a:lnTo>
                  <a:pt x="329" y="340"/>
                </a:lnTo>
                <a:lnTo>
                  <a:pt x="329" y="351"/>
                </a:lnTo>
                <a:lnTo>
                  <a:pt x="329" y="384"/>
                </a:lnTo>
                <a:lnTo>
                  <a:pt x="329" y="405"/>
                </a:lnTo>
                <a:lnTo>
                  <a:pt x="329" y="439"/>
                </a:lnTo>
                <a:lnTo>
                  <a:pt x="338" y="483"/>
                </a:lnTo>
                <a:lnTo>
                  <a:pt x="338" y="492"/>
                </a:lnTo>
                <a:lnTo>
                  <a:pt x="338" y="526"/>
                </a:lnTo>
                <a:lnTo>
                  <a:pt x="350" y="570"/>
                </a:lnTo>
                <a:lnTo>
                  <a:pt x="338" y="580"/>
                </a:lnTo>
                <a:lnTo>
                  <a:pt x="329" y="570"/>
                </a:lnTo>
                <a:lnTo>
                  <a:pt x="317" y="580"/>
                </a:lnTo>
                <a:lnTo>
                  <a:pt x="294" y="570"/>
                </a:lnTo>
                <a:lnTo>
                  <a:pt x="251" y="580"/>
                </a:lnTo>
                <a:lnTo>
                  <a:pt x="241" y="580"/>
                </a:lnTo>
                <a:lnTo>
                  <a:pt x="251" y="580"/>
                </a:lnTo>
                <a:lnTo>
                  <a:pt x="241" y="591"/>
                </a:lnTo>
                <a:lnTo>
                  <a:pt x="241" y="603"/>
                </a:lnTo>
                <a:lnTo>
                  <a:pt x="218" y="603"/>
                </a:lnTo>
                <a:lnTo>
                  <a:pt x="218" y="591"/>
                </a:lnTo>
                <a:lnTo>
                  <a:pt x="218" y="580"/>
                </a:lnTo>
                <a:lnTo>
                  <a:pt x="207" y="580"/>
                </a:lnTo>
                <a:lnTo>
                  <a:pt x="207" y="570"/>
                </a:lnTo>
                <a:lnTo>
                  <a:pt x="207" y="559"/>
                </a:lnTo>
                <a:lnTo>
                  <a:pt x="197" y="559"/>
                </a:lnTo>
                <a:lnTo>
                  <a:pt x="197" y="547"/>
                </a:lnTo>
                <a:lnTo>
                  <a:pt x="197" y="536"/>
                </a:lnTo>
                <a:lnTo>
                  <a:pt x="197" y="526"/>
                </a:lnTo>
                <a:lnTo>
                  <a:pt x="197" y="515"/>
                </a:lnTo>
                <a:lnTo>
                  <a:pt x="197" y="504"/>
                </a:lnTo>
                <a:lnTo>
                  <a:pt x="207" y="504"/>
                </a:lnTo>
                <a:lnTo>
                  <a:pt x="197" y="504"/>
                </a:lnTo>
                <a:lnTo>
                  <a:pt x="142" y="504"/>
                </a:lnTo>
                <a:lnTo>
                  <a:pt x="119" y="504"/>
                </a:lnTo>
                <a:lnTo>
                  <a:pt x="87" y="504"/>
                </a:lnTo>
                <a:lnTo>
                  <a:pt x="66" y="504"/>
                </a:lnTo>
                <a:lnTo>
                  <a:pt x="55" y="504"/>
                </a:lnTo>
                <a:lnTo>
                  <a:pt x="0" y="515"/>
                </a:lnTo>
                <a:lnTo>
                  <a:pt x="11" y="504"/>
                </a:lnTo>
                <a:lnTo>
                  <a:pt x="0" y="492"/>
                </a:lnTo>
                <a:lnTo>
                  <a:pt x="11" y="492"/>
                </a:lnTo>
                <a:lnTo>
                  <a:pt x="0" y="483"/>
                </a:lnTo>
                <a:lnTo>
                  <a:pt x="11" y="483"/>
                </a:lnTo>
                <a:lnTo>
                  <a:pt x="11" y="471"/>
                </a:lnTo>
                <a:lnTo>
                  <a:pt x="11" y="460"/>
                </a:lnTo>
                <a:lnTo>
                  <a:pt x="22" y="460"/>
                </a:lnTo>
                <a:lnTo>
                  <a:pt x="11" y="460"/>
                </a:lnTo>
                <a:lnTo>
                  <a:pt x="11" y="448"/>
                </a:lnTo>
                <a:lnTo>
                  <a:pt x="22" y="448"/>
                </a:lnTo>
                <a:lnTo>
                  <a:pt x="22" y="439"/>
                </a:lnTo>
                <a:lnTo>
                  <a:pt x="11" y="439"/>
                </a:lnTo>
                <a:lnTo>
                  <a:pt x="11" y="427"/>
                </a:lnTo>
                <a:lnTo>
                  <a:pt x="22" y="439"/>
                </a:lnTo>
                <a:lnTo>
                  <a:pt x="22" y="427"/>
                </a:lnTo>
                <a:lnTo>
                  <a:pt x="22" y="416"/>
                </a:lnTo>
                <a:lnTo>
                  <a:pt x="32" y="416"/>
                </a:lnTo>
                <a:lnTo>
                  <a:pt x="32" y="405"/>
                </a:lnTo>
                <a:lnTo>
                  <a:pt x="43" y="405"/>
                </a:lnTo>
                <a:lnTo>
                  <a:pt x="32" y="405"/>
                </a:lnTo>
                <a:lnTo>
                  <a:pt x="43" y="405"/>
                </a:lnTo>
                <a:lnTo>
                  <a:pt x="43" y="395"/>
                </a:lnTo>
                <a:lnTo>
                  <a:pt x="43" y="384"/>
                </a:lnTo>
                <a:lnTo>
                  <a:pt x="55" y="384"/>
                </a:lnTo>
                <a:lnTo>
                  <a:pt x="43" y="372"/>
                </a:lnTo>
                <a:lnTo>
                  <a:pt x="55" y="372"/>
                </a:lnTo>
                <a:lnTo>
                  <a:pt x="55" y="384"/>
                </a:lnTo>
                <a:lnTo>
                  <a:pt x="55" y="372"/>
                </a:lnTo>
                <a:lnTo>
                  <a:pt x="66" y="372"/>
                </a:lnTo>
                <a:lnTo>
                  <a:pt x="66" y="361"/>
                </a:lnTo>
                <a:lnTo>
                  <a:pt x="55" y="361"/>
                </a:lnTo>
                <a:lnTo>
                  <a:pt x="55" y="372"/>
                </a:lnTo>
                <a:lnTo>
                  <a:pt x="43" y="372"/>
                </a:lnTo>
                <a:lnTo>
                  <a:pt x="43" y="361"/>
                </a:lnTo>
                <a:lnTo>
                  <a:pt x="55" y="361"/>
                </a:lnTo>
                <a:lnTo>
                  <a:pt x="66" y="361"/>
                </a:lnTo>
                <a:lnTo>
                  <a:pt x="66" y="351"/>
                </a:lnTo>
                <a:lnTo>
                  <a:pt x="76" y="351"/>
                </a:lnTo>
                <a:lnTo>
                  <a:pt x="76" y="340"/>
                </a:lnTo>
                <a:lnTo>
                  <a:pt x="66" y="340"/>
                </a:lnTo>
                <a:lnTo>
                  <a:pt x="66" y="329"/>
                </a:lnTo>
                <a:lnTo>
                  <a:pt x="55" y="329"/>
                </a:lnTo>
                <a:lnTo>
                  <a:pt x="55" y="317"/>
                </a:lnTo>
                <a:lnTo>
                  <a:pt x="55" y="329"/>
                </a:lnTo>
                <a:lnTo>
                  <a:pt x="66" y="329"/>
                </a:lnTo>
                <a:lnTo>
                  <a:pt x="55" y="317"/>
                </a:lnTo>
                <a:lnTo>
                  <a:pt x="66" y="308"/>
                </a:lnTo>
                <a:lnTo>
                  <a:pt x="55" y="308"/>
                </a:lnTo>
                <a:lnTo>
                  <a:pt x="55" y="317"/>
                </a:lnTo>
                <a:lnTo>
                  <a:pt x="43" y="308"/>
                </a:lnTo>
                <a:lnTo>
                  <a:pt x="55" y="296"/>
                </a:lnTo>
                <a:lnTo>
                  <a:pt x="43" y="296"/>
                </a:lnTo>
                <a:lnTo>
                  <a:pt x="43" y="285"/>
                </a:lnTo>
                <a:lnTo>
                  <a:pt x="55" y="285"/>
                </a:lnTo>
                <a:lnTo>
                  <a:pt x="55" y="273"/>
                </a:lnTo>
                <a:lnTo>
                  <a:pt x="55" y="264"/>
                </a:lnTo>
                <a:lnTo>
                  <a:pt x="43" y="264"/>
                </a:lnTo>
                <a:lnTo>
                  <a:pt x="43" y="273"/>
                </a:lnTo>
                <a:lnTo>
                  <a:pt x="43" y="264"/>
                </a:lnTo>
                <a:lnTo>
                  <a:pt x="43" y="252"/>
                </a:lnTo>
                <a:lnTo>
                  <a:pt x="55" y="252"/>
                </a:lnTo>
                <a:lnTo>
                  <a:pt x="55" y="241"/>
                </a:lnTo>
                <a:lnTo>
                  <a:pt x="55" y="230"/>
                </a:lnTo>
                <a:lnTo>
                  <a:pt x="43" y="230"/>
                </a:lnTo>
                <a:lnTo>
                  <a:pt x="43" y="218"/>
                </a:lnTo>
                <a:lnTo>
                  <a:pt x="55" y="218"/>
                </a:lnTo>
                <a:lnTo>
                  <a:pt x="55" y="209"/>
                </a:lnTo>
                <a:lnTo>
                  <a:pt x="43" y="209"/>
                </a:lnTo>
                <a:lnTo>
                  <a:pt x="43" y="218"/>
                </a:lnTo>
                <a:lnTo>
                  <a:pt x="32" y="218"/>
                </a:lnTo>
                <a:lnTo>
                  <a:pt x="43" y="209"/>
                </a:lnTo>
                <a:lnTo>
                  <a:pt x="43" y="197"/>
                </a:lnTo>
                <a:lnTo>
                  <a:pt x="32" y="197"/>
                </a:lnTo>
                <a:lnTo>
                  <a:pt x="43" y="197"/>
                </a:lnTo>
                <a:lnTo>
                  <a:pt x="43" y="186"/>
                </a:lnTo>
                <a:lnTo>
                  <a:pt x="32" y="186"/>
                </a:lnTo>
                <a:lnTo>
                  <a:pt x="32" y="175"/>
                </a:lnTo>
                <a:lnTo>
                  <a:pt x="43" y="175"/>
                </a:lnTo>
                <a:lnTo>
                  <a:pt x="43" y="186"/>
                </a:lnTo>
                <a:lnTo>
                  <a:pt x="55" y="186"/>
                </a:lnTo>
                <a:lnTo>
                  <a:pt x="55" y="175"/>
                </a:lnTo>
                <a:lnTo>
                  <a:pt x="43" y="175"/>
                </a:lnTo>
                <a:lnTo>
                  <a:pt x="55" y="165"/>
                </a:lnTo>
                <a:lnTo>
                  <a:pt x="55" y="175"/>
                </a:lnTo>
                <a:lnTo>
                  <a:pt x="55" y="165"/>
                </a:lnTo>
                <a:lnTo>
                  <a:pt x="55" y="154"/>
                </a:lnTo>
                <a:lnTo>
                  <a:pt x="43" y="142"/>
                </a:lnTo>
                <a:lnTo>
                  <a:pt x="55" y="142"/>
                </a:lnTo>
                <a:lnTo>
                  <a:pt x="66" y="142"/>
                </a:lnTo>
                <a:lnTo>
                  <a:pt x="66" y="131"/>
                </a:lnTo>
                <a:lnTo>
                  <a:pt x="55" y="121"/>
                </a:lnTo>
                <a:lnTo>
                  <a:pt x="66" y="121"/>
                </a:lnTo>
                <a:lnTo>
                  <a:pt x="76" y="121"/>
                </a:lnTo>
                <a:lnTo>
                  <a:pt x="66" y="121"/>
                </a:lnTo>
                <a:lnTo>
                  <a:pt x="66" y="110"/>
                </a:lnTo>
                <a:lnTo>
                  <a:pt x="66" y="121"/>
                </a:lnTo>
                <a:lnTo>
                  <a:pt x="76" y="110"/>
                </a:lnTo>
                <a:lnTo>
                  <a:pt x="76" y="98"/>
                </a:lnTo>
                <a:lnTo>
                  <a:pt x="87" y="98"/>
                </a:lnTo>
                <a:lnTo>
                  <a:pt x="98" y="87"/>
                </a:lnTo>
                <a:lnTo>
                  <a:pt x="98" y="77"/>
                </a:lnTo>
                <a:lnTo>
                  <a:pt x="98" y="66"/>
                </a:lnTo>
                <a:lnTo>
                  <a:pt x="98" y="55"/>
                </a:lnTo>
                <a:lnTo>
                  <a:pt x="98" y="66"/>
                </a:lnTo>
                <a:lnTo>
                  <a:pt x="110" y="55"/>
                </a:lnTo>
                <a:lnTo>
                  <a:pt x="98" y="55"/>
                </a:lnTo>
                <a:lnTo>
                  <a:pt x="98" y="43"/>
                </a:lnTo>
                <a:lnTo>
                  <a:pt x="98" y="55"/>
                </a:lnTo>
                <a:lnTo>
                  <a:pt x="110" y="55"/>
                </a:lnTo>
                <a:lnTo>
                  <a:pt x="110" y="43"/>
                </a:lnTo>
                <a:lnTo>
                  <a:pt x="110" y="34"/>
                </a:lnTo>
                <a:lnTo>
                  <a:pt x="119" y="34"/>
                </a:lnTo>
                <a:lnTo>
                  <a:pt x="131" y="22"/>
                </a:lnTo>
                <a:lnTo>
                  <a:pt x="119" y="2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49" name="Freeform 53"/>
          <p:cNvSpPr>
            <a:spLocks/>
          </p:cNvSpPr>
          <p:nvPr/>
        </p:nvSpPr>
        <p:spPr bwMode="auto">
          <a:xfrm>
            <a:off x="5667620" y="4606715"/>
            <a:ext cx="749973" cy="653076"/>
          </a:xfrm>
          <a:custGeom>
            <a:avLst/>
            <a:gdLst/>
            <a:ahLst/>
            <a:cxnLst>
              <a:cxn ang="0">
                <a:pos x="87" y="9"/>
              </a:cxn>
              <a:cxn ang="0">
                <a:pos x="261" y="0"/>
              </a:cxn>
              <a:cxn ang="0">
                <a:pos x="293" y="0"/>
              </a:cxn>
              <a:cxn ang="0">
                <a:pos x="293" y="20"/>
              </a:cxn>
              <a:cxn ang="0">
                <a:pos x="305" y="53"/>
              </a:cxn>
              <a:cxn ang="0">
                <a:pos x="316" y="64"/>
              </a:cxn>
              <a:cxn ang="0">
                <a:pos x="316" y="64"/>
              </a:cxn>
              <a:cxn ang="0">
                <a:pos x="316" y="87"/>
              </a:cxn>
              <a:cxn ang="0">
                <a:pos x="293" y="108"/>
              </a:cxn>
              <a:cxn ang="0">
                <a:pos x="316" y="108"/>
              </a:cxn>
              <a:cxn ang="0">
                <a:pos x="293" y="108"/>
              </a:cxn>
              <a:cxn ang="0">
                <a:pos x="293" y="140"/>
              </a:cxn>
              <a:cxn ang="0">
                <a:pos x="282" y="152"/>
              </a:cxn>
              <a:cxn ang="0">
                <a:pos x="261" y="163"/>
              </a:cxn>
              <a:cxn ang="0">
                <a:pos x="261" y="184"/>
              </a:cxn>
              <a:cxn ang="0">
                <a:pos x="261" y="207"/>
              </a:cxn>
              <a:cxn ang="0">
                <a:pos x="250" y="228"/>
              </a:cxn>
              <a:cxn ang="0">
                <a:pos x="316" y="239"/>
              </a:cxn>
              <a:cxn ang="0">
                <a:pos x="447" y="239"/>
              </a:cxn>
              <a:cxn ang="0">
                <a:pos x="447" y="262"/>
              </a:cxn>
              <a:cxn ang="0">
                <a:pos x="456" y="294"/>
              </a:cxn>
              <a:cxn ang="0">
                <a:pos x="468" y="327"/>
              </a:cxn>
              <a:cxn ang="0">
                <a:pos x="435" y="327"/>
              </a:cxn>
              <a:cxn ang="0">
                <a:pos x="380" y="338"/>
              </a:cxn>
              <a:cxn ang="0">
                <a:pos x="435" y="359"/>
              </a:cxn>
              <a:cxn ang="0">
                <a:pos x="456" y="350"/>
              </a:cxn>
              <a:cxn ang="0">
                <a:pos x="447" y="359"/>
              </a:cxn>
              <a:cxn ang="0">
                <a:pos x="468" y="371"/>
              </a:cxn>
              <a:cxn ang="0">
                <a:pos x="490" y="359"/>
              </a:cxn>
              <a:cxn ang="0">
                <a:pos x="500" y="382"/>
              </a:cxn>
              <a:cxn ang="0">
                <a:pos x="479" y="393"/>
              </a:cxn>
              <a:cxn ang="0">
                <a:pos x="479" y="403"/>
              </a:cxn>
              <a:cxn ang="0">
                <a:pos x="479" y="426"/>
              </a:cxn>
              <a:cxn ang="0">
                <a:pos x="511" y="447"/>
              </a:cxn>
              <a:cxn ang="0">
                <a:pos x="534" y="447"/>
              </a:cxn>
              <a:cxn ang="0">
                <a:pos x="523" y="458"/>
              </a:cxn>
              <a:cxn ang="0">
                <a:pos x="511" y="470"/>
              </a:cxn>
              <a:cxn ang="0">
                <a:pos x="500" y="458"/>
              </a:cxn>
              <a:cxn ang="0">
                <a:pos x="479" y="437"/>
              </a:cxn>
              <a:cxn ang="0">
                <a:pos x="435" y="426"/>
              </a:cxn>
              <a:cxn ang="0">
                <a:pos x="424" y="426"/>
              </a:cxn>
              <a:cxn ang="0">
                <a:pos x="435" y="447"/>
              </a:cxn>
              <a:cxn ang="0">
                <a:pos x="403" y="458"/>
              </a:cxn>
              <a:cxn ang="0">
                <a:pos x="380" y="447"/>
              </a:cxn>
              <a:cxn ang="0">
                <a:pos x="360" y="470"/>
              </a:cxn>
              <a:cxn ang="0">
                <a:pos x="337" y="458"/>
              </a:cxn>
              <a:cxn ang="0">
                <a:pos x="293" y="426"/>
              </a:cxn>
              <a:cxn ang="0">
                <a:pos x="261" y="414"/>
              </a:cxn>
              <a:cxn ang="0">
                <a:pos x="238" y="393"/>
              </a:cxn>
              <a:cxn ang="0">
                <a:pos x="195" y="403"/>
              </a:cxn>
              <a:cxn ang="0">
                <a:pos x="87" y="403"/>
              </a:cxn>
              <a:cxn ang="0">
                <a:pos x="32" y="371"/>
              </a:cxn>
              <a:cxn ang="0">
                <a:pos x="43" y="338"/>
              </a:cxn>
              <a:cxn ang="0">
                <a:pos x="43" y="315"/>
              </a:cxn>
              <a:cxn ang="0">
                <a:pos x="43" y="294"/>
              </a:cxn>
              <a:cxn ang="0">
                <a:pos x="54" y="262"/>
              </a:cxn>
              <a:cxn ang="0">
                <a:pos x="43" y="228"/>
              </a:cxn>
              <a:cxn ang="0">
                <a:pos x="32" y="196"/>
              </a:cxn>
              <a:cxn ang="0">
                <a:pos x="20" y="163"/>
              </a:cxn>
              <a:cxn ang="0">
                <a:pos x="0" y="108"/>
              </a:cxn>
              <a:cxn ang="0">
                <a:pos x="0" y="9"/>
              </a:cxn>
            </a:cxnLst>
            <a:rect l="0" t="0" r="r" b="b"/>
            <a:pathLst>
              <a:path w="545" h="492">
                <a:moveTo>
                  <a:pt x="0" y="9"/>
                </a:moveTo>
                <a:lnTo>
                  <a:pt x="20" y="9"/>
                </a:lnTo>
                <a:lnTo>
                  <a:pt x="54" y="9"/>
                </a:lnTo>
                <a:lnTo>
                  <a:pt x="87" y="9"/>
                </a:lnTo>
                <a:lnTo>
                  <a:pt x="108" y="0"/>
                </a:lnTo>
                <a:lnTo>
                  <a:pt x="130" y="0"/>
                </a:lnTo>
                <a:lnTo>
                  <a:pt x="195" y="0"/>
                </a:lnTo>
                <a:lnTo>
                  <a:pt x="261" y="0"/>
                </a:lnTo>
                <a:lnTo>
                  <a:pt x="282" y="0"/>
                </a:lnTo>
                <a:lnTo>
                  <a:pt x="293" y="0"/>
                </a:lnTo>
                <a:lnTo>
                  <a:pt x="293" y="9"/>
                </a:lnTo>
                <a:lnTo>
                  <a:pt x="293" y="0"/>
                </a:lnTo>
                <a:lnTo>
                  <a:pt x="305" y="0"/>
                </a:lnTo>
                <a:lnTo>
                  <a:pt x="305" y="9"/>
                </a:lnTo>
                <a:lnTo>
                  <a:pt x="305" y="20"/>
                </a:lnTo>
                <a:lnTo>
                  <a:pt x="293" y="20"/>
                </a:lnTo>
                <a:lnTo>
                  <a:pt x="293" y="32"/>
                </a:lnTo>
                <a:lnTo>
                  <a:pt x="305" y="32"/>
                </a:lnTo>
                <a:lnTo>
                  <a:pt x="293" y="43"/>
                </a:lnTo>
                <a:lnTo>
                  <a:pt x="305" y="53"/>
                </a:lnTo>
                <a:lnTo>
                  <a:pt x="305" y="43"/>
                </a:lnTo>
                <a:lnTo>
                  <a:pt x="316" y="43"/>
                </a:lnTo>
                <a:lnTo>
                  <a:pt x="305" y="53"/>
                </a:lnTo>
                <a:lnTo>
                  <a:pt x="316" y="64"/>
                </a:lnTo>
                <a:lnTo>
                  <a:pt x="305" y="64"/>
                </a:lnTo>
                <a:lnTo>
                  <a:pt x="305" y="53"/>
                </a:lnTo>
                <a:lnTo>
                  <a:pt x="305" y="64"/>
                </a:lnTo>
                <a:lnTo>
                  <a:pt x="316" y="64"/>
                </a:lnTo>
                <a:lnTo>
                  <a:pt x="316" y="76"/>
                </a:lnTo>
                <a:lnTo>
                  <a:pt x="326" y="76"/>
                </a:lnTo>
                <a:lnTo>
                  <a:pt x="326" y="87"/>
                </a:lnTo>
                <a:lnTo>
                  <a:pt x="316" y="87"/>
                </a:lnTo>
                <a:lnTo>
                  <a:pt x="316" y="97"/>
                </a:lnTo>
                <a:lnTo>
                  <a:pt x="305" y="97"/>
                </a:lnTo>
                <a:lnTo>
                  <a:pt x="293" y="97"/>
                </a:lnTo>
                <a:lnTo>
                  <a:pt x="293" y="108"/>
                </a:lnTo>
                <a:lnTo>
                  <a:pt x="305" y="108"/>
                </a:lnTo>
                <a:lnTo>
                  <a:pt x="305" y="97"/>
                </a:lnTo>
                <a:lnTo>
                  <a:pt x="316" y="97"/>
                </a:lnTo>
                <a:lnTo>
                  <a:pt x="316" y="108"/>
                </a:lnTo>
                <a:lnTo>
                  <a:pt x="305" y="108"/>
                </a:lnTo>
                <a:lnTo>
                  <a:pt x="305" y="119"/>
                </a:lnTo>
                <a:lnTo>
                  <a:pt x="305" y="108"/>
                </a:lnTo>
                <a:lnTo>
                  <a:pt x="293" y="108"/>
                </a:lnTo>
                <a:lnTo>
                  <a:pt x="305" y="119"/>
                </a:lnTo>
                <a:lnTo>
                  <a:pt x="293" y="119"/>
                </a:lnTo>
                <a:lnTo>
                  <a:pt x="293" y="131"/>
                </a:lnTo>
                <a:lnTo>
                  <a:pt x="293" y="140"/>
                </a:lnTo>
                <a:lnTo>
                  <a:pt x="282" y="140"/>
                </a:lnTo>
                <a:lnTo>
                  <a:pt x="293" y="140"/>
                </a:lnTo>
                <a:lnTo>
                  <a:pt x="282" y="140"/>
                </a:lnTo>
                <a:lnTo>
                  <a:pt x="282" y="152"/>
                </a:lnTo>
                <a:lnTo>
                  <a:pt x="272" y="152"/>
                </a:lnTo>
                <a:lnTo>
                  <a:pt x="272" y="163"/>
                </a:lnTo>
                <a:lnTo>
                  <a:pt x="272" y="175"/>
                </a:lnTo>
                <a:lnTo>
                  <a:pt x="261" y="163"/>
                </a:lnTo>
                <a:lnTo>
                  <a:pt x="261" y="175"/>
                </a:lnTo>
                <a:lnTo>
                  <a:pt x="272" y="175"/>
                </a:lnTo>
                <a:lnTo>
                  <a:pt x="272" y="184"/>
                </a:lnTo>
                <a:lnTo>
                  <a:pt x="261" y="184"/>
                </a:lnTo>
                <a:lnTo>
                  <a:pt x="261" y="196"/>
                </a:lnTo>
                <a:lnTo>
                  <a:pt x="272" y="196"/>
                </a:lnTo>
                <a:lnTo>
                  <a:pt x="261" y="196"/>
                </a:lnTo>
                <a:lnTo>
                  <a:pt x="261" y="207"/>
                </a:lnTo>
                <a:lnTo>
                  <a:pt x="261" y="218"/>
                </a:lnTo>
                <a:lnTo>
                  <a:pt x="250" y="218"/>
                </a:lnTo>
                <a:lnTo>
                  <a:pt x="261" y="228"/>
                </a:lnTo>
                <a:lnTo>
                  <a:pt x="250" y="228"/>
                </a:lnTo>
                <a:lnTo>
                  <a:pt x="261" y="239"/>
                </a:lnTo>
                <a:lnTo>
                  <a:pt x="250" y="251"/>
                </a:lnTo>
                <a:lnTo>
                  <a:pt x="305" y="239"/>
                </a:lnTo>
                <a:lnTo>
                  <a:pt x="316" y="239"/>
                </a:lnTo>
                <a:lnTo>
                  <a:pt x="337" y="239"/>
                </a:lnTo>
                <a:lnTo>
                  <a:pt x="369" y="239"/>
                </a:lnTo>
                <a:lnTo>
                  <a:pt x="392" y="239"/>
                </a:lnTo>
                <a:lnTo>
                  <a:pt x="447" y="239"/>
                </a:lnTo>
                <a:lnTo>
                  <a:pt x="456" y="239"/>
                </a:lnTo>
                <a:lnTo>
                  <a:pt x="447" y="239"/>
                </a:lnTo>
                <a:lnTo>
                  <a:pt x="447" y="251"/>
                </a:lnTo>
                <a:lnTo>
                  <a:pt x="447" y="262"/>
                </a:lnTo>
                <a:lnTo>
                  <a:pt x="447" y="272"/>
                </a:lnTo>
                <a:lnTo>
                  <a:pt x="447" y="283"/>
                </a:lnTo>
                <a:lnTo>
                  <a:pt x="447" y="294"/>
                </a:lnTo>
                <a:lnTo>
                  <a:pt x="456" y="294"/>
                </a:lnTo>
                <a:lnTo>
                  <a:pt x="456" y="306"/>
                </a:lnTo>
                <a:lnTo>
                  <a:pt x="456" y="315"/>
                </a:lnTo>
                <a:lnTo>
                  <a:pt x="468" y="315"/>
                </a:lnTo>
                <a:lnTo>
                  <a:pt x="468" y="327"/>
                </a:lnTo>
                <a:lnTo>
                  <a:pt x="468" y="338"/>
                </a:lnTo>
                <a:lnTo>
                  <a:pt x="456" y="338"/>
                </a:lnTo>
                <a:lnTo>
                  <a:pt x="456" y="327"/>
                </a:lnTo>
                <a:lnTo>
                  <a:pt x="435" y="327"/>
                </a:lnTo>
                <a:lnTo>
                  <a:pt x="424" y="315"/>
                </a:lnTo>
                <a:lnTo>
                  <a:pt x="403" y="315"/>
                </a:lnTo>
                <a:lnTo>
                  <a:pt x="392" y="327"/>
                </a:lnTo>
                <a:lnTo>
                  <a:pt x="380" y="338"/>
                </a:lnTo>
                <a:lnTo>
                  <a:pt x="392" y="350"/>
                </a:lnTo>
                <a:lnTo>
                  <a:pt x="403" y="359"/>
                </a:lnTo>
                <a:lnTo>
                  <a:pt x="413" y="359"/>
                </a:lnTo>
                <a:lnTo>
                  <a:pt x="435" y="359"/>
                </a:lnTo>
                <a:lnTo>
                  <a:pt x="435" y="338"/>
                </a:lnTo>
                <a:lnTo>
                  <a:pt x="447" y="350"/>
                </a:lnTo>
                <a:lnTo>
                  <a:pt x="456" y="338"/>
                </a:lnTo>
                <a:lnTo>
                  <a:pt x="456" y="350"/>
                </a:lnTo>
                <a:lnTo>
                  <a:pt x="468" y="338"/>
                </a:lnTo>
                <a:lnTo>
                  <a:pt x="468" y="350"/>
                </a:lnTo>
                <a:lnTo>
                  <a:pt x="456" y="350"/>
                </a:lnTo>
                <a:lnTo>
                  <a:pt x="447" y="359"/>
                </a:lnTo>
                <a:lnTo>
                  <a:pt x="447" y="371"/>
                </a:lnTo>
                <a:lnTo>
                  <a:pt x="456" y="359"/>
                </a:lnTo>
                <a:lnTo>
                  <a:pt x="456" y="371"/>
                </a:lnTo>
                <a:lnTo>
                  <a:pt x="468" y="371"/>
                </a:lnTo>
                <a:lnTo>
                  <a:pt x="479" y="371"/>
                </a:lnTo>
                <a:lnTo>
                  <a:pt x="479" y="359"/>
                </a:lnTo>
                <a:lnTo>
                  <a:pt x="490" y="350"/>
                </a:lnTo>
                <a:lnTo>
                  <a:pt x="490" y="359"/>
                </a:lnTo>
                <a:lnTo>
                  <a:pt x="500" y="359"/>
                </a:lnTo>
                <a:lnTo>
                  <a:pt x="490" y="371"/>
                </a:lnTo>
                <a:lnTo>
                  <a:pt x="490" y="382"/>
                </a:lnTo>
                <a:lnTo>
                  <a:pt x="500" y="382"/>
                </a:lnTo>
                <a:lnTo>
                  <a:pt x="490" y="382"/>
                </a:lnTo>
                <a:lnTo>
                  <a:pt x="479" y="393"/>
                </a:lnTo>
                <a:lnTo>
                  <a:pt x="468" y="393"/>
                </a:lnTo>
                <a:lnTo>
                  <a:pt x="479" y="393"/>
                </a:lnTo>
                <a:lnTo>
                  <a:pt x="468" y="393"/>
                </a:lnTo>
                <a:lnTo>
                  <a:pt x="479" y="403"/>
                </a:lnTo>
                <a:lnTo>
                  <a:pt x="490" y="403"/>
                </a:lnTo>
                <a:lnTo>
                  <a:pt x="479" y="403"/>
                </a:lnTo>
                <a:lnTo>
                  <a:pt x="468" y="393"/>
                </a:lnTo>
                <a:lnTo>
                  <a:pt x="468" y="403"/>
                </a:lnTo>
                <a:lnTo>
                  <a:pt x="456" y="403"/>
                </a:lnTo>
                <a:lnTo>
                  <a:pt x="479" y="426"/>
                </a:lnTo>
                <a:lnTo>
                  <a:pt x="479" y="437"/>
                </a:lnTo>
                <a:lnTo>
                  <a:pt x="500" y="437"/>
                </a:lnTo>
                <a:lnTo>
                  <a:pt x="511" y="437"/>
                </a:lnTo>
                <a:lnTo>
                  <a:pt x="511" y="447"/>
                </a:lnTo>
                <a:lnTo>
                  <a:pt x="523" y="437"/>
                </a:lnTo>
                <a:lnTo>
                  <a:pt x="523" y="447"/>
                </a:lnTo>
                <a:lnTo>
                  <a:pt x="523" y="458"/>
                </a:lnTo>
                <a:lnTo>
                  <a:pt x="534" y="447"/>
                </a:lnTo>
                <a:lnTo>
                  <a:pt x="534" y="458"/>
                </a:lnTo>
                <a:lnTo>
                  <a:pt x="544" y="458"/>
                </a:lnTo>
                <a:lnTo>
                  <a:pt x="534" y="470"/>
                </a:lnTo>
                <a:lnTo>
                  <a:pt x="523" y="458"/>
                </a:lnTo>
                <a:lnTo>
                  <a:pt x="534" y="470"/>
                </a:lnTo>
                <a:lnTo>
                  <a:pt x="523" y="470"/>
                </a:lnTo>
                <a:lnTo>
                  <a:pt x="523" y="481"/>
                </a:lnTo>
                <a:lnTo>
                  <a:pt x="511" y="470"/>
                </a:lnTo>
                <a:lnTo>
                  <a:pt x="500" y="491"/>
                </a:lnTo>
                <a:lnTo>
                  <a:pt x="511" y="458"/>
                </a:lnTo>
                <a:lnTo>
                  <a:pt x="500" y="470"/>
                </a:lnTo>
                <a:lnTo>
                  <a:pt x="500" y="458"/>
                </a:lnTo>
                <a:lnTo>
                  <a:pt x="490" y="458"/>
                </a:lnTo>
                <a:lnTo>
                  <a:pt x="490" y="447"/>
                </a:lnTo>
                <a:lnTo>
                  <a:pt x="479" y="447"/>
                </a:lnTo>
                <a:lnTo>
                  <a:pt x="479" y="437"/>
                </a:lnTo>
                <a:lnTo>
                  <a:pt x="456" y="447"/>
                </a:lnTo>
                <a:lnTo>
                  <a:pt x="456" y="437"/>
                </a:lnTo>
                <a:lnTo>
                  <a:pt x="456" y="426"/>
                </a:lnTo>
                <a:lnTo>
                  <a:pt x="435" y="426"/>
                </a:lnTo>
                <a:lnTo>
                  <a:pt x="424" y="414"/>
                </a:lnTo>
                <a:lnTo>
                  <a:pt x="413" y="414"/>
                </a:lnTo>
                <a:lnTo>
                  <a:pt x="413" y="426"/>
                </a:lnTo>
                <a:lnTo>
                  <a:pt x="424" y="426"/>
                </a:lnTo>
                <a:lnTo>
                  <a:pt x="424" y="437"/>
                </a:lnTo>
                <a:lnTo>
                  <a:pt x="435" y="437"/>
                </a:lnTo>
                <a:lnTo>
                  <a:pt x="424" y="437"/>
                </a:lnTo>
                <a:lnTo>
                  <a:pt x="435" y="447"/>
                </a:lnTo>
                <a:lnTo>
                  <a:pt x="424" y="447"/>
                </a:lnTo>
                <a:lnTo>
                  <a:pt x="424" y="458"/>
                </a:lnTo>
                <a:lnTo>
                  <a:pt x="413" y="470"/>
                </a:lnTo>
                <a:lnTo>
                  <a:pt x="403" y="458"/>
                </a:lnTo>
                <a:lnTo>
                  <a:pt x="403" y="447"/>
                </a:lnTo>
                <a:lnTo>
                  <a:pt x="403" y="458"/>
                </a:lnTo>
                <a:lnTo>
                  <a:pt x="392" y="447"/>
                </a:lnTo>
                <a:lnTo>
                  <a:pt x="380" y="447"/>
                </a:lnTo>
                <a:lnTo>
                  <a:pt x="369" y="447"/>
                </a:lnTo>
                <a:lnTo>
                  <a:pt x="369" y="458"/>
                </a:lnTo>
                <a:lnTo>
                  <a:pt x="369" y="470"/>
                </a:lnTo>
                <a:lnTo>
                  <a:pt x="360" y="470"/>
                </a:lnTo>
                <a:lnTo>
                  <a:pt x="348" y="470"/>
                </a:lnTo>
                <a:lnTo>
                  <a:pt x="337" y="470"/>
                </a:lnTo>
                <a:lnTo>
                  <a:pt x="348" y="458"/>
                </a:lnTo>
                <a:lnTo>
                  <a:pt x="337" y="458"/>
                </a:lnTo>
                <a:lnTo>
                  <a:pt x="337" y="447"/>
                </a:lnTo>
                <a:lnTo>
                  <a:pt x="316" y="447"/>
                </a:lnTo>
                <a:lnTo>
                  <a:pt x="305" y="437"/>
                </a:lnTo>
                <a:lnTo>
                  <a:pt x="293" y="426"/>
                </a:lnTo>
                <a:lnTo>
                  <a:pt x="282" y="426"/>
                </a:lnTo>
                <a:lnTo>
                  <a:pt x="272" y="426"/>
                </a:lnTo>
                <a:lnTo>
                  <a:pt x="272" y="414"/>
                </a:lnTo>
                <a:lnTo>
                  <a:pt x="261" y="414"/>
                </a:lnTo>
                <a:lnTo>
                  <a:pt x="261" y="393"/>
                </a:lnTo>
                <a:lnTo>
                  <a:pt x="229" y="403"/>
                </a:lnTo>
                <a:lnTo>
                  <a:pt x="229" y="393"/>
                </a:lnTo>
                <a:lnTo>
                  <a:pt x="238" y="393"/>
                </a:lnTo>
                <a:lnTo>
                  <a:pt x="217" y="393"/>
                </a:lnTo>
                <a:lnTo>
                  <a:pt x="206" y="403"/>
                </a:lnTo>
                <a:lnTo>
                  <a:pt x="206" y="393"/>
                </a:lnTo>
                <a:lnTo>
                  <a:pt x="195" y="403"/>
                </a:lnTo>
                <a:lnTo>
                  <a:pt x="217" y="414"/>
                </a:lnTo>
                <a:lnTo>
                  <a:pt x="185" y="426"/>
                </a:lnTo>
                <a:lnTo>
                  <a:pt x="151" y="426"/>
                </a:lnTo>
                <a:lnTo>
                  <a:pt x="87" y="403"/>
                </a:lnTo>
                <a:lnTo>
                  <a:pt x="32" y="403"/>
                </a:lnTo>
                <a:lnTo>
                  <a:pt x="20" y="393"/>
                </a:lnTo>
                <a:lnTo>
                  <a:pt x="32" y="393"/>
                </a:lnTo>
                <a:lnTo>
                  <a:pt x="32" y="371"/>
                </a:lnTo>
                <a:lnTo>
                  <a:pt x="32" y="359"/>
                </a:lnTo>
                <a:lnTo>
                  <a:pt x="43" y="359"/>
                </a:lnTo>
                <a:lnTo>
                  <a:pt x="32" y="350"/>
                </a:lnTo>
                <a:lnTo>
                  <a:pt x="43" y="338"/>
                </a:lnTo>
                <a:lnTo>
                  <a:pt x="32" y="338"/>
                </a:lnTo>
                <a:lnTo>
                  <a:pt x="32" y="327"/>
                </a:lnTo>
                <a:lnTo>
                  <a:pt x="32" y="315"/>
                </a:lnTo>
                <a:lnTo>
                  <a:pt x="43" y="315"/>
                </a:lnTo>
                <a:lnTo>
                  <a:pt x="32" y="315"/>
                </a:lnTo>
                <a:lnTo>
                  <a:pt x="32" y="306"/>
                </a:lnTo>
                <a:lnTo>
                  <a:pt x="43" y="306"/>
                </a:lnTo>
                <a:lnTo>
                  <a:pt x="43" y="294"/>
                </a:lnTo>
                <a:lnTo>
                  <a:pt x="43" y="283"/>
                </a:lnTo>
                <a:lnTo>
                  <a:pt x="54" y="283"/>
                </a:lnTo>
                <a:lnTo>
                  <a:pt x="54" y="272"/>
                </a:lnTo>
                <a:lnTo>
                  <a:pt x="54" y="262"/>
                </a:lnTo>
                <a:lnTo>
                  <a:pt x="54" y="251"/>
                </a:lnTo>
                <a:lnTo>
                  <a:pt x="54" y="239"/>
                </a:lnTo>
                <a:lnTo>
                  <a:pt x="54" y="228"/>
                </a:lnTo>
                <a:lnTo>
                  <a:pt x="43" y="228"/>
                </a:lnTo>
                <a:lnTo>
                  <a:pt x="43" y="218"/>
                </a:lnTo>
                <a:lnTo>
                  <a:pt x="43" y="207"/>
                </a:lnTo>
                <a:lnTo>
                  <a:pt x="32" y="207"/>
                </a:lnTo>
                <a:lnTo>
                  <a:pt x="32" y="196"/>
                </a:lnTo>
                <a:lnTo>
                  <a:pt x="32" y="184"/>
                </a:lnTo>
                <a:lnTo>
                  <a:pt x="20" y="184"/>
                </a:lnTo>
                <a:lnTo>
                  <a:pt x="20" y="175"/>
                </a:lnTo>
                <a:lnTo>
                  <a:pt x="20" y="163"/>
                </a:lnTo>
                <a:lnTo>
                  <a:pt x="20" y="152"/>
                </a:lnTo>
                <a:lnTo>
                  <a:pt x="11" y="140"/>
                </a:lnTo>
                <a:lnTo>
                  <a:pt x="0" y="131"/>
                </a:lnTo>
                <a:lnTo>
                  <a:pt x="0" y="108"/>
                </a:lnTo>
                <a:lnTo>
                  <a:pt x="0" y="87"/>
                </a:lnTo>
                <a:lnTo>
                  <a:pt x="0" y="43"/>
                </a:lnTo>
                <a:lnTo>
                  <a:pt x="0" y="20"/>
                </a:lnTo>
                <a:lnTo>
                  <a:pt x="0" y="9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0" name="Freeform 54"/>
          <p:cNvSpPr>
            <a:spLocks/>
          </p:cNvSpPr>
          <p:nvPr/>
        </p:nvSpPr>
        <p:spPr bwMode="auto">
          <a:xfrm>
            <a:off x="2077379" y="1584250"/>
            <a:ext cx="923362" cy="639802"/>
          </a:xfrm>
          <a:custGeom>
            <a:avLst/>
            <a:gdLst/>
            <a:ahLst/>
            <a:cxnLst>
              <a:cxn ang="0">
                <a:pos x="43" y="317"/>
              </a:cxn>
              <a:cxn ang="0">
                <a:pos x="11" y="294"/>
              </a:cxn>
              <a:cxn ang="0">
                <a:pos x="22" y="262"/>
              </a:cxn>
              <a:cxn ang="0">
                <a:pos x="22" y="273"/>
              </a:cxn>
              <a:cxn ang="0">
                <a:pos x="34" y="250"/>
              </a:cxn>
              <a:cxn ang="0">
                <a:pos x="22" y="250"/>
              </a:cxn>
              <a:cxn ang="0">
                <a:pos x="22" y="230"/>
              </a:cxn>
              <a:cxn ang="0">
                <a:pos x="34" y="218"/>
              </a:cxn>
              <a:cxn ang="0">
                <a:pos x="22" y="186"/>
              </a:cxn>
              <a:cxn ang="0">
                <a:pos x="22" y="142"/>
              </a:cxn>
              <a:cxn ang="0">
                <a:pos x="11" y="98"/>
              </a:cxn>
              <a:cxn ang="0">
                <a:pos x="22" y="32"/>
              </a:cxn>
              <a:cxn ang="0">
                <a:pos x="122" y="87"/>
              </a:cxn>
              <a:cxn ang="0">
                <a:pos x="175" y="98"/>
              </a:cxn>
              <a:cxn ang="0">
                <a:pos x="175" y="142"/>
              </a:cxn>
              <a:cxn ang="0">
                <a:pos x="154" y="153"/>
              </a:cxn>
              <a:cxn ang="0">
                <a:pos x="122" y="186"/>
              </a:cxn>
              <a:cxn ang="0">
                <a:pos x="131" y="174"/>
              </a:cxn>
              <a:cxn ang="0">
                <a:pos x="166" y="153"/>
              </a:cxn>
              <a:cxn ang="0">
                <a:pos x="187" y="153"/>
              </a:cxn>
              <a:cxn ang="0">
                <a:pos x="175" y="186"/>
              </a:cxn>
              <a:cxn ang="0">
                <a:pos x="166" y="218"/>
              </a:cxn>
              <a:cxn ang="0">
                <a:pos x="166" y="197"/>
              </a:cxn>
              <a:cxn ang="0">
                <a:pos x="154" y="218"/>
              </a:cxn>
              <a:cxn ang="0">
                <a:pos x="154" y="197"/>
              </a:cxn>
              <a:cxn ang="0">
                <a:pos x="122" y="207"/>
              </a:cxn>
              <a:cxn ang="0">
                <a:pos x="143" y="230"/>
              </a:cxn>
              <a:cxn ang="0">
                <a:pos x="175" y="218"/>
              </a:cxn>
              <a:cxn ang="0">
                <a:pos x="187" y="186"/>
              </a:cxn>
              <a:cxn ang="0">
                <a:pos x="198" y="153"/>
              </a:cxn>
              <a:cxn ang="0">
                <a:pos x="209" y="110"/>
              </a:cxn>
              <a:cxn ang="0">
                <a:pos x="209" y="119"/>
              </a:cxn>
              <a:cxn ang="0">
                <a:pos x="209" y="98"/>
              </a:cxn>
              <a:cxn ang="0">
                <a:pos x="209" y="64"/>
              </a:cxn>
              <a:cxn ang="0">
                <a:pos x="219" y="43"/>
              </a:cxn>
              <a:cxn ang="0">
                <a:pos x="209" y="11"/>
              </a:cxn>
              <a:cxn ang="0">
                <a:pos x="362" y="43"/>
              </a:cxn>
              <a:cxn ang="0">
                <a:pos x="637" y="110"/>
              </a:cxn>
              <a:cxn ang="0">
                <a:pos x="649" y="230"/>
              </a:cxn>
              <a:cxn ang="0">
                <a:pos x="626" y="328"/>
              </a:cxn>
              <a:cxn ang="0">
                <a:pos x="605" y="425"/>
              </a:cxn>
              <a:cxn ang="0">
                <a:pos x="605" y="460"/>
              </a:cxn>
              <a:cxn ang="0">
                <a:pos x="561" y="469"/>
              </a:cxn>
              <a:cxn ang="0">
                <a:pos x="429" y="448"/>
              </a:cxn>
              <a:cxn ang="0">
                <a:pos x="395" y="448"/>
              </a:cxn>
              <a:cxn ang="0">
                <a:pos x="362" y="448"/>
              </a:cxn>
              <a:cxn ang="0">
                <a:pos x="330" y="448"/>
              </a:cxn>
              <a:cxn ang="0">
                <a:pos x="297" y="448"/>
              </a:cxn>
              <a:cxn ang="0">
                <a:pos x="274" y="448"/>
              </a:cxn>
              <a:cxn ang="0">
                <a:pos x="230" y="448"/>
              </a:cxn>
              <a:cxn ang="0">
                <a:pos x="219" y="425"/>
              </a:cxn>
              <a:cxn ang="0">
                <a:pos x="187" y="425"/>
              </a:cxn>
              <a:cxn ang="0">
                <a:pos x="154" y="425"/>
              </a:cxn>
              <a:cxn ang="0">
                <a:pos x="110" y="416"/>
              </a:cxn>
              <a:cxn ang="0">
                <a:pos x="99" y="393"/>
              </a:cxn>
              <a:cxn ang="0">
                <a:pos x="99" y="361"/>
              </a:cxn>
              <a:cxn ang="0">
                <a:pos x="87" y="338"/>
              </a:cxn>
              <a:cxn ang="0">
                <a:pos x="66" y="338"/>
              </a:cxn>
            </a:cxnLst>
            <a:rect l="0" t="0" r="r" b="b"/>
            <a:pathLst>
              <a:path w="671" h="482">
                <a:moveTo>
                  <a:pt x="66" y="338"/>
                </a:moveTo>
                <a:lnTo>
                  <a:pt x="55" y="317"/>
                </a:lnTo>
                <a:lnTo>
                  <a:pt x="43" y="317"/>
                </a:lnTo>
                <a:lnTo>
                  <a:pt x="34" y="306"/>
                </a:lnTo>
                <a:lnTo>
                  <a:pt x="22" y="306"/>
                </a:lnTo>
                <a:lnTo>
                  <a:pt x="11" y="294"/>
                </a:lnTo>
                <a:lnTo>
                  <a:pt x="0" y="294"/>
                </a:lnTo>
                <a:lnTo>
                  <a:pt x="22" y="250"/>
                </a:lnTo>
                <a:lnTo>
                  <a:pt x="22" y="262"/>
                </a:lnTo>
                <a:lnTo>
                  <a:pt x="11" y="285"/>
                </a:lnTo>
                <a:lnTo>
                  <a:pt x="34" y="285"/>
                </a:lnTo>
                <a:lnTo>
                  <a:pt x="22" y="273"/>
                </a:lnTo>
                <a:lnTo>
                  <a:pt x="34" y="273"/>
                </a:lnTo>
                <a:lnTo>
                  <a:pt x="22" y="262"/>
                </a:lnTo>
                <a:lnTo>
                  <a:pt x="34" y="250"/>
                </a:lnTo>
                <a:lnTo>
                  <a:pt x="43" y="250"/>
                </a:lnTo>
                <a:lnTo>
                  <a:pt x="34" y="250"/>
                </a:lnTo>
                <a:lnTo>
                  <a:pt x="22" y="250"/>
                </a:lnTo>
                <a:lnTo>
                  <a:pt x="22" y="241"/>
                </a:lnTo>
                <a:lnTo>
                  <a:pt x="22" y="218"/>
                </a:lnTo>
                <a:lnTo>
                  <a:pt x="22" y="230"/>
                </a:lnTo>
                <a:lnTo>
                  <a:pt x="34" y="230"/>
                </a:lnTo>
                <a:lnTo>
                  <a:pt x="55" y="218"/>
                </a:lnTo>
                <a:lnTo>
                  <a:pt x="34" y="218"/>
                </a:lnTo>
                <a:lnTo>
                  <a:pt x="34" y="207"/>
                </a:lnTo>
                <a:lnTo>
                  <a:pt x="22" y="218"/>
                </a:lnTo>
                <a:lnTo>
                  <a:pt x="22" y="186"/>
                </a:lnTo>
                <a:lnTo>
                  <a:pt x="22" y="174"/>
                </a:lnTo>
                <a:lnTo>
                  <a:pt x="22" y="163"/>
                </a:lnTo>
                <a:lnTo>
                  <a:pt x="22" y="142"/>
                </a:lnTo>
                <a:lnTo>
                  <a:pt x="22" y="131"/>
                </a:lnTo>
                <a:lnTo>
                  <a:pt x="22" y="110"/>
                </a:lnTo>
                <a:lnTo>
                  <a:pt x="11" y="98"/>
                </a:lnTo>
                <a:lnTo>
                  <a:pt x="11" y="55"/>
                </a:lnTo>
                <a:lnTo>
                  <a:pt x="22" y="43"/>
                </a:lnTo>
                <a:lnTo>
                  <a:pt x="22" y="32"/>
                </a:lnTo>
                <a:lnTo>
                  <a:pt x="34" y="32"/>
                </a:lnTo>
                <a:lnTo>
                  <a:pt x="78" y="76"/>
                </a:lnTo>
                <a:lnTo>
                  <a:pt x="122" y="87"/>
                </a:lnTo>
                <a:lnTo>
                  <a:pt x="143" y="98"/>
                </a:lnTo>
                <a:lnTo>
                  <a:pt x="166" y="110"/>
                </a:lnTo>
                <a:lnTo>
                  <a:pt x="175" y="98"/>
                </a:lnTo>
                <a:lnTo>
                  <a:pt x="175" y="110"/>
                </a:lnTo>
                <a:lnTo>
                  <a:pt x="175" y="131"/>
                </a:lnTo>
                <a:lnTo>
                  <a:pt x="175" y="142"/>
                </a:lnTo>
                <a:lnTo>
                  <a:pt x="166" y="142"/>
                </a:lnTo>
                <a:lnTo>
                  <a:pt x="154" y="142"/>
                </a:lnTo>
                <a:lnTo>
                  <a:pt x="154" y="153"/>
                </a:lnTo>
                <a:lnTo>
                  <a:pt x="143" y="163"/>
                </a:lnTo>
                <a:lnTo>
                  <a:pt x="122" y="174"/>
                </a:lnTo>
                <a:lnTo>
                  <a:pt x="122" y="186"/>
                </a:lnTo>
                <a:lnTo>
                  <a:pt x="131" y="197"/>
                </a:lnTo>
                <a:lnTo>
                  <a:pt x="122" y="186"/>
                </a:lnTo>
                <a:lnTo>
                  <a:pt x="131" y="174"/>
                </a:lnTo>
                <a:lnTo>
                  <a:pt x="143" y="163"/>
                </a:lnTo>
                <a:lnTo>
                  <a:pt x="166" y="163"/>
                </a:lnTo>
                <a:lnTo>
                  <a:pt x="166" y="153"/>
                </a:lnTo>
                <a:lnTo>
                  <a:pt x="175" y="142"/>
                </a:lnTo>
                <a:lnTo>
                  <a:pt x="187" y="131"/>
                </a:lnTo>
                <a:lnTo>
                  <a:pt x="187" y="153"/>
                </a:lnTo>
                <a:lnTo>
                  <a:pt x="175" y="163"/>
                </a:lnTo>
                <a:lnTo>
                  <a:pt x="175" y="174"/>
                </a:lnTo>
                <a:lnTo>
                  <a:pt x="175" y="186"/>
                </a:lnTo>
                <a:lnTo>
                  <a:pt x="166" y="197"/>
                </a:lnTo>
                <a:lnTo>
                  <a:pt x="166" y="207"/>
                </a:lnTo>
                <a:lnTo>
                  <a:pt x="166" y="218"/>
                </a:lnTo>
                <a:lnTo>
                  <a:pt x="166" y="207"/>
                </a:lnTo>
                <a:lnTo>
                  <a:pt x="154" y="207"/>
                </a:lnTo>
                <a:lnTo>
                  <a:pt x="166" y="197"/>
                </a:lnTo>
                <a:lnTo>
                  <a:pt x="154" y="197"/>
                </a:lnTo>
                <a:lnTo>
                  <a:pt x="143" y="207"/>
                </a:lnTo>
                <a:lnTo>
                  <a:pt x="154" y="218"/>
                </a:lnTo>
                <a:lnTo>
                  <a:pt x="143" y="218"/>
                </a:lnTo>
                <a:lnTo>
                  <a:pt x="143" y="207"/>
                </a:lnTo>
                <a:lnTo>
                  <a:pt x="154" y="197"/>
                </a:lnTo>
                <a:lnTo>
                  <a:pt x="143" y="197"/>
                </a:lnTo>
                <a:lnTo>
                  <a:pt x="143" y="207"/>
                </a:lnTo>
                <a:lnTo>
                  <a:pt x="122" y="207"/>
                </a:lnTo>
                <a:lnTo>
                  <a:pt x="122" y="218"/>
                </a:lnTo>
                <a:lnTo>
                  <a:pt x="131" y="230"/>
                </a:lnTo>
                <a:lnTo>
                  <a:pt x="143" y="230"/>
                </a:lnTo>
                <a:lnTo>
                  <a:pt x="166" y="230"/>
                </a:lnTo>
                <a:lnTo>
                  <a:pt x="166" y="207"/>
                </a:lnTo>
                <a:lnTo>
                  <a:pt x="175" y="218"/>
                </a:lnTo>
                <a:lnTo>
                  <a:pt x="175" y="207"/>
                </a:lnTo>
                <a:lnTo>
                  <a:pt x="187" y="207"/>
                </a:lnTo>
                <a:lnTo>
                  <a:pt x="187" y="186"/>
                </a:lnTo>
                <a:lnTo>
                  <a:pt x="187" y="174"/>
                </a:lnTo>
                <a:lnTo>
                  <a:pt x="187" y="163"/>
                </a:lnTo>
                <a:lnTo>
                  <a:pt x="198" y="153"/>
                </a:lnTo>
                <a:lnTo>
                  <a:pt x="209" y="142"/>
                </a:lnTo>
                <a:lnTo>
                  <a:pt x="219" y="131"/>
                </a:lnTo>
                <a:lnTo>
                  <a:pt x="209" y="110"/>
                </a:lnTo>
                <a:lnTo>
                  <a:pt x="209" y="98"/>
                </a:lnTo>
                <a:lnTo>
                  <a:pt x="198" y="110"/>
                </a:lnTo>
                <a:lnTo>
                  <a:pt x="209" y="119"/>
                </a:lnTo>
                <a:lnTo>
                  <a:pt x="198" y="110"/>
                </a:lnTo>
                <a:lnTo>
                  <a:pt x="198" y="98"/>
                </a:lnTo>
                <a:lnTo>
                  <a:pt x="209" y="98"/>
                </a:lnTo>
                <a:lnTo>
                  <a:pt x="198" y="76"/>
                </a:lnTo>
                <a:lnTo>
                  <a:pt x="198" y="64"/>
                </a:lnTo>
                <a:lnTo>
                  <a:pt x="209" y="64"/>
                </a:lnTo>
                <a:lnTo>
                  <a:pt x="209" y="55"/>
                </a:lnTo>
                <a:lnTo>
                  <a:pt x="219" y="55"/>
                </a:lnTo>
                <a:lnTo>
                  <a:pt x="219" y="43"/>
                </a:lnTo>
                <a:lnTo>
                  <a:pt x="219" y="32"/>
                </a:lnTo>
                <a:lnTo>
                  <a:pt x="209" y="20"/>
                </a:lnTo>
                <a:lnTo>
                  <a:pt x="209" y="11"/>
                </a:lnTo>
                <a:lnTo>
                  <a:pt x="198" y="0"/>
                </a:lnTo>
                <a:lnTo>
                  <a:pt x="209" y="0"/>
                </a:lnTo>
                <a:lnTo>
                  <a:pt x="362" y="43"/>
                </a:lnTo>
                <a:lnTo>
                  <a:pt x="526" y="76"/>
                </a:lnTo>
                <a:lnTo>
                  <a:pt x="582" y="87"/>
                </a:lnTo>
                <a:lnTo>
                  <a:pt x="637" y="110"/>
                </a:lnTo>
                <a:lnTo>
                  <a:pt x="670" y="110"/>
                </a:lnTo>
                <a:lnTo>
                  <a:pt x="670" y="131"/>
                </a:lnTo>
                <a:lnTo>
                  <a:pt x="649" y="230"/>
                </a:lnTo>
                <a:lnTo>
                  <a:pt x="649" y="241"/>
                </a:lnTo>
                <a:lnTo>
                  <a:pt x="626" y="317"/>
                </a:lnTo>
                <a:lnTo>
                  <a:pt x="626" y="328"/>
                </a:lnTo>
                <a:lnTo>
                  <a:pt x="626" y="338"/>
                </a:lnTo>
                <a:lnTo>
                  <a:pt x="605" y="416"/>
                </a:lnTo>
                <a:lnTo>
                  <a:pt x="605" y="425"/>
                </a:lnTo>
                <a:lnTo>
                  <a:pt x="605" y="437"/>
                </a:lnTo>
                <a:lnTo>
                  <a:pt x="605" y="448"/>
                </a:lnTo>
                <a:lnTo>
                  <a:pt x="605" y="460"/>
                </a:lnTo>
                <a:lnTo>
                  <a:pt x="605" y="469"/>
                </a:lnTo>
                <a:lnTo>
                  <a:pt x="605" y="481"/>
                </a:lnTo>
                <a:lnTo>
                  <a:pt x="561" y="469"/>
                </a:lnTo>
                <a:lnTo>
                  <a:pt x="549" y="469"/>
                </a:lnTo>
                <a:lnTo>
                  <a:pt x="517" y="460"/>
                </a:lnTo>
                <a:lnTo>
                  <a:pt x="429" y="448"/>
                </a:lnTo>
                <a:lnTo>
                  <a:pt x="418" y="448"/>
                </a:lnTo>
                <a:lnTo>
                  <a:pt x="406" y="448"/>
                </a:lnTo>
                <a:lnTo>
                  <a:pt x="395" y="448"/>
                </a:lnTo>
                <a:lnTo>
                  <a:pt x="385" y="448"/>
                </a:lnTo>
                <a:lnTo>
                  <a:pt x="374" y="448"/>
                </a:lnTo>
                <a:lnTo>
                  <a:pt x="362" y="448"/>
                </a:lnTo>
                <a:lnTo>
                  <a:pt x="351" y="448"/>
                </a:lnTo>
                <a:lnTo>
                  <a:pt x="341" y="448"/>
                </a:lnTo>
                <a:lnTo>
                  <a:pt x="330" y="448"/>
                </a:lnTo>
                <a:lnTo>
                  <a:pt x="318" y="448"/>
                </a:lnTo>
                <a:lnTo>
                  <a:pt x="307" y="448"/>
                </a:lnTo>
                <a:lnTo>
                  <a:pt x="297" y="448"/>
                </a:lnTo>
                <a:lnTo>
                  <a:pt x="286" y="448"/>
                </a:lnTo>
                <a:lnTo>
                  <a:pt x="274" y="437"/>
                </a:lnTo>
                <a:lnTo>
                  <a:pt x="274" y="448"/>
                </a:lnTo>
                <a:lnTo>
                  <a:pt x="253" y="448"/>
                </a:lnTo>
                <a:lnTo>
                  <a:pt x="242" y="448"/>
                </a:lnTo>
                <a:lnTo>
                  <a:pt x="230" y="448"/>
                </a:lnTo>
                <a:lnTo>
                  <a:pt x="230" y="437"/>
                </a:lnTo>
                <a:lnTo>
                  <a:pt x="219" y="437"/>
                </a:lnTo>
                <a:lnTo>
                  <a:pt x="219" y="425"/>
                </a:lnTo>
                <a:lnTo>
                  <a:pt x="209" y="425"/>
                </a:lnTo>
                <a:lnTo>
                  <a:pt x="198" y="425"/>
                </a:lnTo>
                <a:lnTo>
                  <a:pt x="187" y="425"/>
                </a:lnTo>
                <a:lnTo>
                  <a:pt x="175" y="425"/>
                </a:lnTo>
                <a:lnTo>
                  <a:pt x="166" y="425"/>
                </a:lnTo>
                <a:lnTo>
                  <a:pt x="154" y="425"/>
                </a:lnTo>
                <a:lnTo>
                  <a:pt x="131" y="425"/>
                </a:lnTo>
                <a:lnTo>
                  <a:pt x="122" y="425"/>
                </a:lnTo>
                <a:lnTo>
                  <a:pt x="110" y="416"/>
                </a:lnTo>
                <a:lnTo>
                  <a:pt x="99" y="416"/>
                </a:lnTo>
                <a:lnTo>
                  <a:pt x="99" y="404"/>
                </a:lnTo>
                <a:lnTo>
                  <a:pt x="99" y="393"/>
                </a:lnTo>
                <a:lnTo>
                  <a:pt x="99" y="382"/>
                </a:lnTo>
                <a:lnTo>
                  <a:pt x="99" y="372"/>
                </a:lnTo>
                <a:lnTo>
                  <a:pt x="99" y="361"/>
                </a:lnTo>
                <a:lnTo>
                  <a:pt x="99" y="349"/>
                </a:lnTo>
                <a:lnTo>
                  <a:pt x="87" y="349"/>
                </a:lnTo>
                <a:lnTo>
                  <a:pt x="87" y="338"/>
                </a:lnTo>
                <a:lnTo>
                  <a:pt x="78" y="338"/>
                </a:lnTo>
                <a:lnTo>
                  <a:pt x="78" y="328"/>
                </a:lnTo>
                <a:lnTo>
                  <a:pt x="66" y="338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1" name="Freeform 55"/>
          <p:cNvSpPr>
            <a:spLocks/>
          </p:cNvSpPr>
          <p:nvPr/>
        </p:nvSpPr>
        <p:spPr bwMode="auto">
          <a:xfrm>
            <a:off x="6597862" y="4852283"/>
            <a:ext cx="1195829" cy="902625"/>
          </a:xfrm>
          <a:custGeom>
            <a:avLst/>
            <a:gdLst/>
            <a:ahLst/>
            <a:cxnLst>
              <a:cxn ang="0">
                <a:pos x="286" y="55"/>
              </a:cxn>
              <a:cxn ang="0">
                <a:pos x="385" y="43"/>
              </a:cxn>
              <a:cxn ang="0">
                <a:pos x="473" y="43"/>
              </a:cxn>
              <a:cxn ang="0">
                <a:pos x="570" y="34"/>
              </a:cxn>
              <a:cxn ang="0">
                <a:pos x="593" y="66"/>
              </a:cxn>
              <a:cxn ang="0">
                <a:pos x="593" y="22"/>
              </a:cxn>
              <a:cxn ang="0">
                <a:pos x="614" y="11"/>
              </a:cxn>
              <a:cxn ang="0">
                <a:pos x="648" y="34"/>
              </a:cxn>
              <a:cxn ang="0">
                <a:pos x="658" y="66"/>
              </a:cxn>
              <a:cxn ang="0">
                <a:pos x="692" y="131"/>
              </a:cxn>
              <a:cxn ang="0">
                <a:pos x="757" y="241"/>
              </a:cxn>
              <a:cxn ang="0">
                <a:pos x="801" y="349"/>
              </a:cxn>
              <a:cxn ang="0">
                <a:pos x="833" y="405"/>
              </a:cxn>
              <a:cxn ang="0">
                <a:pos x="856" y="437"/>
              </a:cxn>
              <a:cxn ang="0">
                <a:pos x="868" y="568"/>
              </a:cxn>
              <a:cxn ang="0">
                <a:pos x="856" y="635"/>
              </a:cxn>
              <a:cxn ang="0">
                <a:pos x="824" y="679"/>
              </a:cxn>
              <a:cxn ang="0">
                <a:pos x="768" y="679"/>
              </a:cxn>
              <a:cxn ang="0">
                <a:pos x="789" y="656"/>
              </a:cxn>
              <a:cxn ang="0">
                <a:pos x="745" y="602"/>
              </a:cxn>
              <a:cxn ang="0">
                <a:pos x="681" y="547"/>
              </a:cxn>
              <a:cxn ang="0">
                <a:pos x="658" y="524"/>
              </a:cxn>
              <a:cxn ang="0">
                <a:pos x="658" y="524"/>
              </a:cxn>
              <a:cxn ang="0">
                <a:pos x="648" y="481"/>
              </a:cxn>
              <a:cxn ang="0">
                <a:pos x="648" y="471"/>
              </a:cxn>
              <a:cxn ang="0">
                <a:pos x="637" y="492"/>
              </a:cxn>
              <a:cxn ang="0">
                <a:pos x="604" y="471"/>
              </a:cxn>
              <a:cxn ang="0">
                <a:pos x="581" y="437"/>
              </a:cxn>
              <a:cxn ang="0">
                <a:pos x="581" y="416"/>
              </a:cxn>
              <a:cxn ang="0">
                <a:pos x="581" y="405"/>
              </a:cxn>
              <a:cxn ang="0">
                <a:pos x="581" y="361"/>
              </a:cxn>
              <a:cxn ang="0">
                <a:pos x="560" y="361"/>
              </a:cxn>
              <a:cxn ang="0">
                <a:pos x="549" y="372"/>
              </a:cxn>
              <a:cxn ang="0">
                <a:pos x="549" y="306"/>
              </a:cxn>
              <a:cxn ang="0">
                <a:pos x="526" y="218"/>
              </a:cxn>
              <a:cxn ang="0">
                <a:pos x="482" y="197"/>
              </a:cxn>
              <a:cxn ang="0">
                <a:pos x="438" y="154"/>
              </a:cxn>
              <a:cxn ang="0">
                <a:pos x="373" y="121"/>
              </a:cxn>
              <a:cxn ang="0">
                <a:pos x="341" y="131"/>
              </a:cxn>
              <a:cxn ang="0">
                <a:pos x="307" y="165"/>
              </a:cxn>
              <a:cxn ang="0">
                <a:pos x="253" y="174"/>
              </a:cxn>
              <a:cxn ang="0">
                <a:pos x="230" y="142"/>
              </a:cxn>
              <a:cxn ang="0">
                <a:pos x="230" y="131"/>
              </a:cxn>
              <a:cxn ang="0">
                <a:pos x="209" y="110"/>
              </a:cxn>
              <a:cxn ang="0">
                <a:pos x="209" y="131"/>
              </a:cxn>
              <a:cxn ang="0">
                <a:pos x="131" y="98"/>
              </a:cxn>
              <a:cxn ang="0">
                <a:pos x="154" y="87"/>
              </a:cxn>
              <a:cxn ang="0">
                <a:pos x="99" y="98"/>
              </a:cxn>
              <a:cxn ang="0">
                <a:pos x="78" y="98"/>
              </a:cxn>
              <a:cxn ang="0">
                <a:pos x="55" y="87"/>
              </a:cxn>
              <a:cxn ang="0">
                <a:pos x="22" y="121"/>
              </a:cxn>
              <a:cxn ang="0">
                <a:pos x="22" y="87"/>
              </a:cxn>
              <a:cxn ang="0">
                <a:pos x="0" y="43"/>
              </a:cxn>
              <a:cxn ang="0">
                <a:pos x="131" y="34"/>
              </a:cxn>
              <a:cxn ang="0">
                <a:pos x="274" y="22"/>
              </a:cxn>
            </a:cxnLst>
            <a:rect l="0" t="0" r="r" b="b"/>
            <a:pathLst>
              <a:path w="869" h="680">
                <a:moveTo>
                  <a:pt x="274" y="22"/>
                </a:moveTo>
                <a:lnTo>
                  <a:pt x="286" y="34"/>
                </a:lnTo>
                <a:lnTo>
                  <a:pt x="286" y="43"/>
                </a:lnTo>
                <a:lnTo>
                  <a:pt x="286" y="55"/>
                </a:lnTo>
                <a:lnTo>
                  <a:pt x="341" y="43"/>
                </a:lnTo>
                <a:lnTo>
                  <a:pt x="351" y="43"/>
                </a:lnTo>
                <a:lnTo>
                  <a:pt x="373" y="43"/>
                </a:lnTo>
                <a:lnTo>
                  <a:pt x="385" y="43"/>
                </a:lnTo>
                <a:lnTo>
                  <a:pt x="406" y="43"/>
                </a:lnTo>
                <a:lnTo>
                  <a:pt x="429" y="43"/>
                </a:lnTo>
                <a:lnTo>
                  <a:pt x="461" y="43"/>
                </a:lnTo>
                <a:lnTo>
                  <a:pt x="473" y="43"/>
                </a:lnTo>
                <a:lnTo>
                  <a:pt x="516" y="43"/>
                </a:lnTo>
                <a:lnTo>
                  <a:pt x="526" y="43"/>
                </a:lnTo>
                <a:lnTo>
                  <a:pt x="549" y="43"/>
                </a:lnTo>
                <a:lnTo>
                  <a:pt x="570" y="34"/>
                </a:lnTo>
                <a:lnTo>
                  <a:pt x="570" y="43"/>
                </a:lnTo>
                <a:lnTo>
                  <a:pt x="570" y="55"/>
                </a:lnTo>
                <a:lnTo>
                  <a:pt x="581" y="66"/>
                </a:lnTo>
                <a:lnTo>
                  <a:pt x="593" y="66"/>
                </a:lnTo>
                <a:lnTo>
                  <a:pt x="593" y="55"/>
                </a:lnTo>
                <a:lnTo>
                  <a:pt x="593" y="43"/>
                </a:lnTo>
                <a:lnTo>
                  <a:pt x="593" y="34"/>
                </a:lnTo>
                <a:lnTo>
                  <a:pt x="593" y="22"/>
                </a:lnTo>
                <a:lnTo>
                  <a:pt x="593" y="11"/>
                </a:lnTo>
                <a:lnTo>
                  <a:pt x="593" y="0"/>
                </a:lnTo>
                <a:lnTo>
                  <a:pt x="604" y="0"/>
                </a:lnTo>
                <a:lnTo>
                  <a:pt x="614" y="11"/>
                </a:lnTo>
                <a:lnTo>
                  <a:pt x="625" y="11"/>
                </a:lnTo>
                <a:lnTo>
                  <a:pt x="637" y="11"/>
                </a:lnTo>
                <a:lnTo>
                  <a:pt x="648" y="22"/>
                </a:lnTo>
                <a:lnTo>
                  <a:pt x="648" y="34"/>
                </a:lnTo>
                <a:lnTo>
                  <a:pt x="648" y="43"/>
                </a:lnTo>
                <a:lnTo>
                  <a:pt x="648" y="55"/>
                </a:lnTo>
                <a:lnTo>
                  <a:pt x="658" y="55"/>
                </a:lnTo>
                <a:lnTo>
                  <a:pt x="658" y="66"/>
                </a:lnTo>
                <a:lnTo>
                  <a:pt x="681" y="110"/>
                </a:lnTo>
                <a:lnTo>
                  <a:pt x="681" y="121"/>
                </a:lnTo>
                <a:lnTo>
                  <a:pt x="692" y="121"/>
                </a:lnTo>
                <a:lnTo>
                  <a:pt x="692" y="131"/>
                </a:lnTo>
                <a:lnTo>
                  <a:pt x="702" y="165"/>
                </a:lnTo>
                <a:lnTo>
                  <a:pt x="713" y="174"/>
                </a:lnTo>
                <a:lnTo>
                  <a:pt x="745" y="230"/>
                </a:lnTo>
                <a:lnTo>
                  <a:pt x="757" y="241"/>
                </a:lnTo>
                <a:lnTo>
                  <a:pt x="745" y="230"/>
                </a:lnTo>
                <a:lnTo>
                  <a:pt x="757" y="285"/>
                </a:lnTo>
                <a:lnTo>
                  <a:pt x="801" y="340"/>
                </a:lnTo>
                <a:lnTo>
                  <a:pt x="801" y="349"/>
                </a:lnTo>
                <a:lnTo>
                  <a:pt x="801" y="340"/>
                </a:lnTo>
                <a:lnTo>
                  <a:pt x="812" y="361"/>
                </a:lnTo>
                <a:lnTo>
                  <a:pt x="824" y="372"/>
                </a:lnTo>
                <a:lnTo>
                  <a:pt x="833" y="405"/>
                </a:lnTo>
                <a:lnTo>
                  <a:pt x="833" y="416"/>
                </a:lnTo>
                <a:lnTo>
                  <a:pt x="845" y="416"/>
                </a:lnTo>
                <a:lnTo>
                  <a:pt x="845" y="427"/>
                </a:lnTo>
                <a:lnTo>
                  <a:pt x="856" y="437"/>
                </a:lnTo>
                <a:lnTo>
                  <a:pt x="856" y="448"/>
                </a:lnTo>
                <a:lnTo>
                  <a:pt x="868" y="460"/>
                </a:lnTo>
                <a:lnTo>
                  <a:pt x="868" y="524"/>
                </a:lnTo>
                <a:lnTo>
                  <a:pt x="868" y="568"/>
                </a:lnTo>
                <a:lnTo>
                  <a:pt x="868" y="591"/>
                </a:lnTo>
                <a:lnTo>
                  <a:pt x="856" y="612"/>
                </a:lnTo>
                <a:lnTo>
                  <a:pt x="856" y="623"/>
                </a:lnTo>
                <a:lnTo>
                  <a:pt x="856" y="635"/>
                </a:lnTo>
                <a:lnTo>
                  <a:pt x="856" y="656"/>
                </a:lnTo>
                <a:lnTo>
                  <a:pt x="856" y="667"/>
                </a:lnTo>
                <a:lnTo>
                  <a:pt x="833" y="667"/>
                </a:lnTo>
                <a:lnTo>
                  <a:pt x="824" y="679"/>
                </a:lnTo>
                <a:lnTo>
                  <a:pt x="801" y="667"/>
                </a:lnTo>
                <a:lnTo>
                  <a:pt x="789" y="679"/>
                </a:lnTo>
                <a:lnTo>
                  <a:pt x="780" y="679"/>
                </a:lnTo>
                <a:lnTo>
                  <a:pt x="768" y="679"/>
                </a:lnTo>
                <a:lnTo>
                  <a:pt x="768" y="667"/>
                </a:lnTo>
                <a:lnTo>
                  <a:pt x="768" y="656"/>
                </a:lnTo>
                <a:lnTo>
                  <a:pt x="789" y="667"/>
                </a:lnTo>
                <a:lnTo>
                  <a:pt x="789" y="656"/>
                </a:lnTo>
                <a:lnTo>
                  <a:pt x="768" y="646"/>
                </a:lnTo>
                <a:lnTo>
                  <a:pt x="745" y="612"/>
                </a:lnTo>
                <a:lnTo>
                  <a:pt x="757" y="612"/>
                </a:lnTo>
                <a:lnTo>
                  <a:pt x="745" y="602"/>
                </a:lnTo>
                <a:lnTo>
                  <a:pt x="713" y="591"/>
                </a:lnTo>
                <a:lnTo>
                  <a:pt x="692" y="591"/>
                </a:lnTo>
                <a:lnTo>
                  <a:pt x="681" y="568"/>
                </a:lnTo>
                <a:lnTo>
                  <a:pt x="681" y="547"/>
                </a:lnTo>
                <a:lnTo>
                  <a:pt x="669" y="547"/>
                </a:lnTo>
                <a:lnTo>
                  <a:pt x="669" y="536"/>
                </a:lnTo>
                <a:lnTo>
                  <a:pt x="658" y="536"/>
                </a:lnTo>
                <a:lnTo>
                  <a:pt x="658" y="524"/>
                </a:lnTo>
                <a:lnTo>
                  <a:pt x="669" y="515"/>
                </a:lnTo>
                <a:lnTo>
                  <a:pt x="681" y="504"/>
                </a:lnTo>
                <a:lnTo>
                  <a:pt x="669" y="504"/>
                </a:lnTo>
                <a:lnTo>
                  <a:pt x="658" y="524"/>
                </a:lnTo>
                <a:lnTo>
                  <a:pt x="648" y="524"/>
                </a:lnTo>
                <a:lnTo>
                  <a:pt x="648" y="504"/>
                </a:lnTo>
                <a:lnTo>
                  <a:pt x="648" y="492"/>
                </a:lnTo>
                <a:lnTo>
                  <a:pt x="648" y="481"/>
                </a:lnTo>
                <a:lnTo>
                  <a:pt x="637" y="481"/>
                </a:lnTo>
                <a:lnTo>
                  <a:pt x="648" y="471"/>
                </a:lnTo>
                <a:lnTo>
                  <a:pt x="648" y="460"/>
                </a:lnTo>
                <a:lnTo>
                  <a:pt x="648" y="471"/>
                </a:lnTo>
                <a:lnTo>
                  <a:pt x="637" y="481"/>
                </a:lnTo>
                <a:lnTo>
                  <a:pt x="614" y="471"/>
                </a:lnTo>
                <a:lnTo>
                  <a:pt x="625" y="481"/>
                </a:lnTo>
                <a:lnTo>
                  <a:pt x="637" y="492"/>
                </a:lnTo>
                <a:lnTo>
                  <a:pt x="614" y="492"/>
                </a:lnTo>
                <a:lnTo>
                  <a:pt x="614" y="481"/>
                </a:lnTo>
                <a:lnTo>
                  <a:pt x="604" y="481"/>
                </a:lnTo>
                <a:lnTo>
                  <a:pt x="604" y="471"/>
                </a:lnTo>
                <a:lnTo>
                  <a:pt x="593" y="448"/>
                </a:lnTo>
                <a:lnTo>
                  <a:pt x="581" y="448"/>
                </a:lnTo>
                <a:lnTo>
                  <a:pt x="593" y="448"/>
                </a:lnTo>
                <a:lnTo>
                  <a:pt x="581" y="437"/>
                </a:lnTo>
                <a:lnTo>
                  <a:pt x="581" y="427"/>
                </a:lnTo>
                <a:lnTo>
                  <a:pt x="570" y="416"/>
                </a:lnTo>
                <a:lnTo>
                  <a:pt x="593" y="416"/>
                </a:lnTo>
                <a:lnTo>
                  <a:pt x="581" y="416"/>
                </a:lnTo>
                <a:lnTo>
                  <a:pt x="570" y="416"/>
                </a:lnTo>
                <a:lnTo>
                  <a:pt x="581" y="405"/>
                </a:lnTo>
                <a:lnTo>
                  <a:pt x="570" y="405"/>
                </a:lnTo>
                <a:lnTo>
                  <a:pt x="581" y="405"/>
                </a:lnTo>
                <a:lnTo>
                  <a:pt x="581" y="393"/>
                </a:lnTo>
                <a:lnTo>
                  <a:pt x="593" y="372"/>
                </a:lnTo>
                <a:lnTo>
                  <a:pt x="593" y="361"/>
                </a:lnTo>
                <a:lnTo>
                  <a:pt x="581" y="361"/>
                </a:lnTo>
                <a:lnTo>
                  <a:pt x="581" y="372"/>
                </a:lnTo>
                <a:lnTo>
                  <a:pt x="570" y="361"/>
                </a:lnTo>
                <a:lnTo>
                  <a:pt x="560" y="349"/>
                </a:lnTo>
                <a:lnTo>
                  <a:pt x="560" y="361"/>
                </a:lnTo>
                <a:lnTo>
                  <a:pt x="570" y="372"/>
                </a:lnTo>
                <a:lnTo>
                  <a:pt x="570" y="393"/>
                </a:lnTo>
                <a:lnTo>
                  <a:pt x="560" y="393"/>
                </a:lnTo>
                <a:lnTo>
                  <a:pt x="549" y="372"/>
                </a:lnTo>
                <a:lnTo>
                  <a:pt x="560" y="393"/>
                </a:lnTo>
                <a:lnTo>
                  <a:pt x="549" y="372"/>
                </a:lnTo>
                <a:lnTo>
                  <a:pt x="549" y="340"/>
                </a:lnTo>
                <a:lnTo>
                  <a:pt x="549" y="306"/>
                </a:lnTo>
                <a:lnTo>
                  <a:pt x="549" y="273"/>
                </a:lnTo>
                <a:lnTo>
                  <a:pt x="549" y="252"/>
                </a:lnTo>
                <a:lnTo>
                  <a:pt x="537" y="230"/>
                </a:lnTo>
                <a:lnTo>
                  <a:pt x="526" y="218"/>
                </a:lnTo>
                <a:lnTo>
                  <a:pt x="505" y="218"/>
                </a:lnTo>
                <a:lnTo>
                  <a:pt x="494" y="209"/>
                </a:lnTo>
                <a:lnTo>
                  <a:pt x="494" y="197"/>
                </a:lnTo>
                <a:lnTo>
                  <a:pt x="482" y="197"/>
                </a:lnTo>
                <a:lnTo>
                  <a:pt x="482" y="186"/>
                </a:lnTo>
                <a:lnTo>
                  <a:pt x="461" y="174"/>
                </a:lnTo>
                <a:lnTo>
                  <a:pt x="461" y="165"/>
                </a:lnTo>
                <a:lnTo>
                  <a:pt x="438" y="154"/>
                </a:lnTo>
                <a:lnTo>
                  <a:pt x="429" y="131"/>
                </a:lnTo>
                <a:lnTo>
                  <a:pt x="394" y="121"/>
                </a:lnTo>
                <a:lnTo>
                  <a:pt x="385" y="121"/>
                </a:lnTo>
                <a:lnTo>
                  <a:pt x="373" y="121"/>
                </a:lnTo>
                <a:lnTo>
                  <a:pt x="362" y="121"/>
                </a:lnTo>
                <a:lnTo>
                  <a:pt x="351" y="121"/>
                </a:lnTo>
                <a:lnTo>
                  <a:pt x="351" y="131"/>
                </a:lnTo>
                <a:lnTo>
                  <a:pt x="341" y="131"/>
                </a:lnTo>
                <a:lnTo>
                  <a:pt x="341" y="142"/>
                </a:lnTo>
                <a:lnTo>
                  <a:pt x="351" y="142"/>
                </a:lnTo>
                <a:lnTo>
                  <a:pt x="341" y="142"/>
                </a:lnTo>
                <a:lnTo>
                  <a:pt x="307" y="165"/>
                </a:lnTo>
                <a:lnTo>
                  <a:pt x="297" y="165"/>
                </a:lnTo>
                <a:lnTo>
                  <a:pt x="286" y="174"/>
                </a:lnTo>
                <a:lnTo>
                  <a:pt x="263" y="174"/>
                </a:lnTo>
                <a:lnTo>
                  <a:pt x="253" y="174"/>
                </a:lnTo>
                <a:lnTo>
                  <a:pt x="253" y="165"/>
                </a:lnTo>
                <a:lnTo>
                  <a:pt x="242" y="154"/>
                </a:lnTo>
                <a:lnTo>
                  <a:pt x="219" y="131"/>
                </a:lnTo>
                <a:lnTo>
                  <a:pt x="230" y="142"/>
                </a:lnTo>
                <a:lnTo>
                  <a:pt x="242" y="142"/>
                </a:lnTo>
                <a:lnTo>
                  <a:pt x="242" y="131"/>
                </a:lnTo>
                <a:lnTo>
                  <a:pt x="230" y="142"/>
                </a:lnTo>
                <a:lnTo>
                  <a:pt x="230" y="131"/>
                </a:lnTo>
                <a:lnTo>
                  <a:pt x="209" y="121"/>
                </a:lnTo>
                <a:lnTo>
                  <a:pt x="209" y="110"/>
                </a:lnTo>
                <a:lnTo>
                  <a:pt x="219" y="110"/>
                </a:lnTo>
                <a:lnTo>
                  <a:pt x="209" y="110"/>
                </a:lnTo>
                <a:lnTo>
                  <a:pt x="198" y="110"/>
                </a:lnTo>
                <a:lnTo>
                  <a:pt x="186" y="110"/>
                </a:lnTo>
                <a:lnTo>
                  <a:pt x="198" y="121"/>
                </a:lnTo>
                <a:lnTo>
                  <a:pt x="209" y="131"/>
                </a:lnTo>
                <a:lnTo>
                  <a:pt x="175" y="121"/>
                </a:lnTo>
                <a:lnTo>
                  <a:pt x="131" y="110"/>
                </a:lnTo>
                <a:lnTo>
                  <a:pt x="122" y="98"/>
                </a:lnTo>
                <a:lnTo>
                  <a:pt x="131" y="98"/>
                </a:lnTo>
                <a:lnTo>
                  <a:pt x="154" y="98"/>
                </a:lnTo>
                <a:lnTo>
                  <a:pt x="143" y="98"/>
                </a:lnTo>
                <a:lnTo>
                  <a:pt x="165" y="98"/>
                </a:lnTo>
                <a:lnTo>
                  <a:pt x="154" y="87"/>
                </a:lnTo>
                <a:lnTo>
                  <a:pt x="131" y="98"/>
                </a:lnTo>
                <a:lnTo>
                  <a:pt x="122" y="87"/>
                </a:lnTo>
                <a:lnTo>
                  <a:pt x="110" y="98"/>
                </a:lnTo>
                <a:lnTo>
                  <a:pt x="99" y="98"/>
                </a:lnTo>
                <a:lnTo>
                  <a:pt x="87" y="110"/>
                </a:lnTo>
                <a:lnTo>
                  <a:pt x="66" y="110"/>
                </a:lnTo>
                <a:lnTo>
                  <a:pt x="43" y="121"/>
                </a:lnTo>
                <a:lnTo>
                  <a:pt x="78" y="98"/>
                </a:lnTo>
                <a:lnTo>
                  <a:pt x="66" y="98"/>
                </a:lnTo>
                <a:lnTo>
                  <a:pt x="66" y="87"/>
                </a:lnTo>
                <a:lnTo>
                  <a:pt x="55" y="98"/>
                </a:lnTo>
                <a:lnTo>
                  <a:pt x="55" y="87"/>
                </a:lnTo>
                <a:lnTo>
                  <a:pt x="43" y="87"/>
                </a:lnTo>
                <a:lnTo>
                  <a:pt x="55" y="98"/>
                </a:lnTo>
                <a:lnTo>
                  <a:pt x="43" y="121"/>
                </a:lnTo>
                <a:lnTo>
                  <a:pt x="22" y="121"/>
                </a:lnTo>
                <a:lnTo>
                  <a:pt x="22" y="110"/>
                </a:lnTo>
                <a:lnTo>
                  <a:pt x="34" y="110"/>
                </a:lnTo>
                <a:lnTo>
                  <a:pt x="22" y="98"/>
                </a:lnTo>
                <a:lnTo>
                  <a:pt x="22" y="87"/>
                </a:lnTo>
                <a:lnTo>
                  <a:pt x="22" y="77"/>
                </a:lnTo>
                <a:lnTo>
                  <a:pt x="11" y="66"/>
                </a:lnTo>
                <a:lnTo>
                  <a:pt x="0" y="55"/>
                </a:lnTo>
                <a:lnTo>
                  <a:pt x="0" y="43"/>
                </a:lnTo>
                <a:lnTo>
                  <a:pt x="43" y="34"/>
                </a:lnTo>
                <a:lnTo>
                  <a:pt x="87" y="34"/>
                </a:lnTo>
                <a:lnTo>
                  <a:pt x="99" y="34"/>
                </a:lnTo>
                <a:lnTo>
                  <a:pt x="131" y="34"/>
                </a:lnTo>
                <a:lnTo>
                  <a:pt x="154" y="34"/>
                </a:lnTo>
                <a:lnTo>
                  <a:pt x="165" y="34"/>
                </a:lnTo>
                <a:lnTo>
                  <a:pt x="219" y="22"/>
                </a:lnTo>
                <a:lnTo>
                  <a:pt x="274" y="2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2" name="Freeform 56"/>
          <p:cNvSpPr>
            <a:spLocks/>
          </p:cNvSpPr>
          <p:nvPr/>
        </p:nvSpPr>
        <p:spPr bwMode="auto">
          <a:xfrm>
            <a:off x="2077379" y="1584250"/>
            <a:ext cx="923362" cy="639802"/>
          </a:xfrm>
          <a:custGeom>
            <a:avLst/>
            <a:gdLst/>
            <a:ahLst/>
            <a:cxnLst>
              <a:cxn ang="0">
                <a:pos x="43" y="317"/>
              </a:cxn>
              <a:cxn ang="0">
                <a:pos x="11" y="294"/>
              </a:cxn>
              <a:cxn ang="0">
                <a:pos x="22" y="262"/>
              </a:cxn>
              <a:cxn ang="0">
                <a:pos x="22" y="273"/>
              </a:cxn>
              <a:cxn ang="0">
                <a:pos x="34" y="250"/>
              </a:cxn>
              <a:cxn ang="0">
                <a:pos x="22" y="250"/>
              </a:cxn>
              <a:cxn ang="0">
                <a:pos x="22" y="230"/>
              </a:cxn>
              <a:cxn ang="0">
                <a:pos x="34" y="218"/>
              </a:cxn>
              <a:cxn ang="0">
                <a:pos x="22" y="186"/>
              </a:cxn>
              <a:cxn ang="0">
                <a:pos x="22" y="142"/>
              </a:cxn>
              <a:cxn ang="0">
                <a:pos x="11" y="98"/>
              </a:cxn>
              <a:cxn ang="0">
                <a:pos x="22" y="32"/>
              </a:cxn>
              <a:cxn ang="0">
                <a:pos x="122" y="87"/>
              </a:cxn>
              <a:cxn ang="0">
                <a:pos x="175" y="98"/>
              </a:cxn>
              <a:cxn ang="0">
                <a:pos x="175" y="142"/>
              </a:cxn>
              <a:cxn ang="0">
                <a:pos x="154" y="153"/>
              </a:cxn>
              <a:cxn ang="0">
                <a:pos x="122" y="186"/>
              </a:cxn>
              <a:cxn ang="0">
                <a:pos x="131" y="174"/>
              </a:cxn>
              <a:cxn ang="0">
                <a:pos x="166" y="153"/>
              </a:cxn>
              <a:cxn ang="0">
                <a:pos x="187" y="153"/>
              </a:cxn>
              <a:cxn ang="0">
                <a:pos x="175" y="186"/>
              </a:cxn>
              <a:cxn ang="0">
                <a:pos x="166" y="218"/>
              </a:cxn>
              <a:cxn ang="0">
                <a:pos x="166" y="197"/>
              </a:cxn>
              <a:cxn ang="0">
                <a:pos x="154" y="218"/>
              </a:cxn>
              <a:cxn ang="0">
                <a:pos x="154" y="197"/>
              </a:cxn>
              <a:cxn ang="0">
                <a:pos x="122" y="207"/>
              </a:cxn>
              <a:cxn ang="0">
                <a:pos x="143" y="230"/>
              </a:cxn>
              <a:cxn ang="0">
                <a:pos x="175" y="218"/>
              </a:cxn>
              <a:cxn ang="0">
                <a:pos x="187" y="186"/>
              </a:cxn>
              <a:cxn ang="0">
                <a:pos x="198" y="153"/>
              </a:cxn>
              <a:cxn ang="0">
                <a:pos x="209" y="110"/>
              </a:cxn>
              <a:cxn ang="0">
                <a:pos x="209" y="119"/>
              </a:cxn>
              <a:cxn ang="0">
                <a:pos x="209" y="98"/>
              </a:cxn>
              <a:cxn ang="0">
                <a:pos x="209" y="64"/>
              </a:cxn>
              <a:cxn ang="0">
                <a:pos x="219" y="43"/>
              </a:cxn>
              <a:cxn ang="0">
                <a:pos x="209" y="11"/>
              </a:cxn>
              <a:cxn ang="0">
                <a:pos x="362" y="43"/>
              </a:cxn>
              <a:cxn ang="0">
                <a:pos x="637" y="110"/>
              </a:cxn>
              <a:cxn ang="0">
                <a:pos x="649" y="230"/>
              </a:cxn>
              <a:cxn ang="0">
                <a:pos x="626" y="328"/>
              </a:cxn>
              <a:cxn ang="0">
                <a:pos x="605" y="425"/>
              </a:cxn>
              <a:cxn ang="0">
                <a:pos x="605" y="460"/>
              </a:cxn>
              <a:cxn ang="0">
                <a:pos x="561" y="469"/>
              </a:cxn>
              <a:cxn ang="0">
                <a:pos x="429" y="448"/>
              </a:cxn>
              <a:cxn ang="0">
                <a:pos x="395" y="448"/>
              </a:cxn>
              <a:cxn ang="0">
                <a:pos x="362" y="448"/>
              </a:cxn>
              <a:cxn ang="0">
                <a:pos x="330" y="448"/>
              </a:cxn>
              <a:cxn ang="0">
                <a:pos x="297" y="448"/>
              </a:cxn>
              <a:cxn ang="0">
                <a:pos x="274" y="448"/>
              </a:cxn>
              <a:cxn ang="0">
                <a:pos x="230" y="448"/>
              </a:cxn>
              <a:cxn ang="0">
                <a:pos x="219" y="425"/>
              </a:cxn>
              <a:cxn ang="0">
                <a:pos x="187" y="425"/>
              </a:cxn>
              <a:cxn ang="0">
                <a:pos x="154" y="425"/>
              </a:cxn>
              <a:cxn ang="0">
                <a:pos x="110" y="416"/>
              </a:cxn>
              <a:cxn ang="0">
                <a:pos x="99" y="393"/>
              </a:cxn>
              <a:cxn ang="0">
                <a:pos x="99" y="361"/>
              </a:cxn>
              <a:cxn ang="0">
                <a:pos x="87" y="338"/>
              </a:cxn>
              <a:cxn ang="0">
                <a:pos x="66" y="338"/>
              </a:cxn>
            </a:cxnLst>
            <a:rect l="0" t="0" r="r" b="b"/>
            <a:pathLst>
              <a:path w="671" h="482">
                <a:moveTo>
                  <a:pt x="66" y="338"/>
                </a:moveTo>
                <a:lnTo>
                  <a:pt x="55" y="317"/>
                </a:lnTo>
                <a:lnTo>
                  <a:pt x="43" y="317"/>
                </a:lnTo>
                <a:lnTo>
                  <a:pt x="34" y="306"/>
                </a:lnTo>
                <a:lnTo>
                  <a:pt x="22" y="306"/>
                </a:lnTo>
                <a:lnTo>
                  <a:pt x="11" y="294"/>
                </a:lnTo>
                <a:lnTo>
                  <a:pt x="0" y="294"/>
                </a:lnTo>
                <a:lnTo>
                  <a:pt x="22" y="250"/>
                </a:lnTo>
                <a:lnTo>
                  <a:pt x="22" y="262"/>
                </a:lnTo>
                <a:lnTo>
                  <a:pt x="11" y="285"/>
                </a:lnTo>
                <a:lnTo>
                  <a:pt x="34" y="285"/>
                </a:lnTo>
                <a:lnTo>
                  <a:pt x="22" y="273"/>
                </a:lnTo>
                <a:lnTo>
                  <a:pt x="34" y="273"/>
                </a:lnTo>
                <a:lnTo>
                  <a:pt x="22" y="262"/>
                </a:lnTo>
                <a:lnTo>
                  <a:pt x="34" y="250"/>
                </a:lnTo>
                <a:lnTo>
                  <a:pt x="43" y="250"/>
                </a:lnTo>
                <a:lnTo>
                  <a:pt x="34" y="250"/>
                </a:lnTo>
                <a:lnTo>
                  <a:pt x="22" y="250"/>
                </a:lnTo>
                <a:lnTo>
                  <a:pt x="22" y="241"/>
                </a:lnTo>
                <a:lnTo>
                  <a:pt x="22" y="218"/>
                </a:lnTo>
                <a:lnTo>
                  <a:pt x="22" y="230"/>
                </a:lnTo>
                <a:lnTo>
                  <a:pt x="34" y="230"/>
                </a:lnTo>
                <a:lnTo>
                  <a:pt x="55" y="218"/>
                </a:lnTo>
                <a:lnTo>
                  <a:pt x="34" y="218"/>
                </a:lnTo>
                <a:lnTo>
                  <a:pt x="34" y="207"/>
                </a:lnTo>
                <a:lnTo>
                  <a:pt x="22" y="218"/>
                </a:lnTo>
                <a:lnTo>
                  <a:pt x="22" y="186"/>
                </a:lnTo>
                <a:lnTo>
                  <a:pt x="22" y="174"/>
                </a:lnTo>
                <a:lnTo>
                  <a:pt x="22" y="163"/>
                </a:lnTo>
                <a:lnTo>
                  <a:pt x="22" y="142"/>
                </a:lnTo>
                <a:lnTo>
                  <a:pt x="22" y="131"/>
                </a:lnTo>
                <a:lnTo>
                  <a:pt x="22" y="110"/>
                </a:lnTo>
                <a:lnTo>
                  <a:pt x="11" y="98"/>
                </a:lnTo>
                <a:lnTo>
                  <a:pt x="11" y="55"/>
                </a:lnTo>
                <a:lnTo>
                  <a:pt x="22" y="43"/>
                </a:lnTo>
                <a:lnTo>
                  <a:pt x="22" y="32"/>
                </a:lnTo>
                <a:lnTo>
                  <a:pt x="34" y="32"/>
                </a:lnTo>
                <a:lnTo>
                  <a:pt x="78" y="76"/>
                </a:lnTo>
                <a:lnTo>
                  <a:pt x="122" y="87"/>
                </a:lnTo>
                <a:lnTo>
                  <a:pt x="143" y="98"/>
                </a:lnTo>
                <a:lnTo>
                  <a:pt x="166" y="110"/>
                </a:lnTo>
                <a:lnTo>
                  <a:pt x="175" y="98"/>
                </a:lnTo>
                <a:lnTo>
                  <a:pt x="175" y="110"/>
                </a:lnTo>
                <a:lnTo>
                  <a:pt x="175" y="131"/>
                </a:lnTo>
                <a:lnTo>
                  <a:pt x="175" y="142"/>
                </a:lnTo>
                <a:lnTo>
                  <a:pt x="166" y="142"/>
                </a:lnTo>
                <a:lnTo>
                  <a:pt x="154" y="142"/>
                </a:lnTo>
                <a:lnTo>
                  <a:pt x="154" y="153"/>
                </a:lnTo>
                <a:lnTo>
                  <a:pt x="143" y="163"/>
                </a:lnTo>
                <a:lnTo>
                  <a:pt x="122" y="174"/>
                </a:lnTo>
                <a:lnTo>
                  <a:pt x="122" y="186"/>
                </a:lnTo>
                <a:lnTo>
                  <a:pt x="131" y="197"/>
                </a:lnTo>
                <a:lnTo>
                  <a:pt x="122" y="186"/>
                </a:lnTo>
                <a:lnTo>
                  <a:pt x="131" y="174"/>
                </a:lnTo>
                <a:lnTo>
                  <a:pt x="143" y="163"/>
                </a:lnTo>
                <a:lnTo>
                  <a:pt x="166" y="163"/>
                </a:lnTo>
                <a:lnTo>
                  <a:pt x="166" y="153"/>
                </a:lnTo>
                <a:lnTo>
                  <a:pt x="175" y="142"/>
                </a:lnTo>
                <a:lnTo>
                  <a:pt x="187" y="131"/>
                </a:lnTo>
                <a:lnTo>
                  <a:pt x="187" y="153"/>
                </a:lnTo>
                <a:lnTo>
                  <a:pt x="175" y="163"/>
                </a:lnTo>
                <a:lnTo>
                  <a:pt x="175" y="174"/>
                </a:lnTo>
                <a:lnTo>
                  <a:pt x="175" y="186"/>
                </a:lnTo>
                <a:lnTo>
                  <a:pt x="166" y="197"/>
                </a:lnTo>
                <a:lnTo>
                  <a:pt x="166" y="207"/>
                </a:lnTo>
                <a:lnTo>
                  <a:pt x="166" y="218"/>
                </a:lnTo>
                <a:lnTo>
                  <a:pt x="166" y="207"/>
                </a:lnTo>
                <a:lnTo>
                  <a:pt x="154" y="207"/>
                </a:lnTo>
                <a:lnTo>
                  <a:pt x="166" y="197"/>
                </a:lnTo>
                <a:lnTo>
                  <a:pt x="154" y="197"/>
                </a:lnTo>
                <a:lnTo>
                  <a:pt x="143" y="207"/>
                </a:lnTo>
                <a:lnTo>
                  <a:pt x="154" y="218"/>
                </a:lnTo>
                <a:lnTo>
                  <a:pt x="143" y="218"/>
                </a:lnTo>
                <a:lnTo>
                  <a:pt x="143" y="207"/>
                </a:lnTo>
                <a:lnTo>
                  <a:pt x="154" y="197"/>
                </a:lnTo>
                <a:lnTo>
                  <a:pt x="143" y="197"/>
                </a:lnTo>
                <a:lnTo>
                  <a:pt x="143" y="207"/>
                </a:lnTo>
                <a:lnTo>
                  <a:pt x="122" y="207"/>
                </a:lnTo>
                <a:lnTo>
                  <a:pt x="122" y="218"/>
                </a:lnTo>
                <a:lnTo>
                  <a:pt x="131" y="230"/>
                </a:lnTo>
                <a:lnTo>
                  <a:pt x="143" y="230"/>
                </a:lnTo>
                <a:lnTo>
                  <a:pt x="166" y="230"/>
                </a:lnTo>
                <a:lnTo>
                  <a:pt x="166" y="207"/>
                </a:lnTo>
                <a:lnTo>
                  <a:pt x="175" y="218"/>
                </a:lnTo>
                <a:lnTo>
                  <a:pt x="175" y="207"/>
                </a:lnTo>
                <a:lnTo>
                  <a:pt x="187" y="207"/>
                </a:lnTo>
                <a:lnTo>
                  <a:pt x="187" y="186"/>
                </a:lnTo>
                <a:lnTo>
                  <a:pt x="187" y="174"/>
                </a:lnTo>
                <a:lnTo>
                  <a:pt x="187" y="163"/>
                </a:lnTo>
                <a:lnTo>
                  <a:pt x="198" y="153"/>
                </a:lnTo>
                <a:lnTo>
                  <a:pt x="209" y="142"/>
                </a:lnTo>
                <a:lnTo>
                  <a:pt x="219" y="131"/>
                </a:lnTo>
                <a:lnTo>
                  <a:pt x="209" y="110"/>
                </a:lnTo>
                <a:lnTo>
                  <a:pt x="209" y="98"/>
                </a:lnTo>
                <a:lnTo>
                  <a:pt x="198" y="110"/>
                </a:lnTo>
                <a:lnTo>
                  <a:pt x="209" y="119"/>
                </a:lnTo>
                <a:lnTo>
                  <a:pt x="198" y="110"/>
                </a:lnTo>
                <a:lnTo>
                  <a:pt x="198" y="98"/>
                </a:lnTo>
                <a:lnTo>
                  <a:pt x="209" y="98"/>
                </a:lnTo>
                <a:lnTo>
                  <a:pt x="198" y="76"/>
                </a:lnTo>
                <a:lnTo>
                  <a:pt x="198" y="64"/>
                </a:lnTo>
                <a:lnTo>
                  <a:pt x="209" y="64"/>
                </a:lnTo>
                <a:lnTo>
                  <a:pt x="209" y="55"/>
                </a:lnTo>
                <a:lnTo>
                  <a:pt x="219" y="55"/>
                </a:lnTo>
                <a:lnTo>
                  <a:pt x="219" y="43"/>
                </a:lnTo>
                <a:lnTo>
                  <a:pt x="219" y="32"/>
                </a:lnTo>
                <a:lnTo>
                  <a:pt x="209" y="20"/>
                </a:lnTo>
                <a:lnTo>
                  <a:pt x="209" y="11"/>
                </a:lnTo>
                <a:lnTo>
                  <a:pt x="198" y="0"/>
                </a:lnTo>
                <a:lnTo>
                  <a:pt x="209" y="0"/>
                </a:lnTo>
                <a:lnTo>
                  <a:pt x="362" y="43"/>
                </a:lnTo>
                <a:lnTo>
                  <a:pt x="526" y="76"/>
                </a:lnTo>
                <a:lnTo>
                  <a:pt x="582" y="87"/>
                </a:lnTo>
                <a:lnTo>
                  <a:pt x="637" y="110"/>
                </a:lnTo>
                <a:lnTo>
                  <a:pt x="670" y="110"/>
                </a:lnTo>
                <a:lnTo>
                  <a:pt x="670" y="131"/>
                </a:lnTo>
                <a:lnTo>
                  <a:pt x="649" y="230"/>
                </a:lnTo>
                <a:lnTo>
                  <a:pt x="649" y="241"/>
                </a:lnTo>
                <a:lnTo>
                  <a:pt x="626" y="317"/>
                </a:lnTo>
                <a:lnTo>
                  <a:pt x="626" y="328"/>
                </a:lnTo>
                <a:lnTo>
                  <a:pt x="626" y="338"/>
                </a:lnTo>
                <a:lnTo>
                  <a:pt x="605" y="416"/>
                </a:lnTo>
                <a:lnTo>
                  <a:pt x="605" y="425"/>
                </a:lnTo>
                <a:lnTo>
                  <a:pt x="605" y="437"/>
                </a:lnTo>
                <a:lnTo>
                  <a:pt x="605" y="448"/>
                </a:lnTo>
                <a:lnTo>
                  <a:pt x="605" y="460"/>
                </a:lnTo>
                <a:lnTo>
                  <a:pt x="605" y="469"/>
                </a:lnTo>
                <a:lnTo>
                  <a:pt x="605" y="481"/>
                </a:lnTo>
                <a:lnTo>
                  <a:pt x="561" y="469"/>
                </a:lnTo>
                <a:lnTo>
                  <a:pt x="549" y="469"/>
                </a:lnTo>
                <a:lnTo>
                  <a:pt x="517" y="460"/>
                </a:lnTo>
                <a:lnTo>
                  <a:pt x="429" y="448"/>
                </a:lnTo>
                <a:lnTo>
                  <a:pt x="418" y="448"/>
                </a:lnTo>
                <a:lnTo>
                  <a:pt x="406" y="448"/>
                </a:lnTo>
                <a:lnTo>
                  <a:pt x="395" y="448"/>
                </a:lnTo>
                <a:lnTo>
                  <a:pt x="385" y="448"/>
                </a:lnTo>
                <a:lnTo>
                  <a:pt x="374" y="448"/>
                </a:lnTo>
                <a:lnTo>
                  <a:pt x="362" y="448"/>
                </a:lnTo>
                <a:lnTo>
                  <a:pt x="351" y="448"/>
                </a:lnTo>
                <a:lnTo>
                  <a:pt x="341" y="448"/>
                </a:lnTo>
                <a:lnTo>
                  <a:pt x="330" y="448"/>
                </a:lnTo>
                <a:lnTo>
                  <a:pt x="318" y="448"/>
                </a:lnTo>
                <a:lnTo>
                  <a:pt x="307" y="448"/>
                </a:lnTo>
                <a:lnTo>
                  <a:pt x="297" y="448"/>
                </a:lnTo>
                <a:lnTo>
                  <a:pt x="286" y="448"/>
                </a:lnTo>
                <a:lnTo>
                  <a:pt x="274" y="437"/>
                </a:lnTo>
                <a:lnTo>
                  <a:pt x="274" y="448"/>
                </a:lnTo>
                <a:lnTo>
                  <a:pt x="253" y="448"/>
                </a:lnTo>
                <a:lnTo>
                  <a:pt x="242" y="448"/>
                </a:lnTo>
                <a:lnTo>
                  <a:pt x="230" y="448"/>
                </a:lnTo>
                <a:lnTo>
                  <a:pt x="230" y="437"/>
                </a:lnTo>
                <a:lnTo>
                  <a:pt x="219" y="437"/>
                </a:lnTo>
                <a:lnTo>
                  <a:pt x="219" y="425"/>
                </a:lnTo>
                <a:lnTo>
                  <a:pt x="209" y="425"/>
                </a:lnTo>
                <a:lnTo>
                  <a:pt x="198" y="425"/>
                </a:lnTo>
                <a:lnTo>
                  <a:pt x="187" y="425"/>
                </a:lnTo>
                <a:lnTo>
                  <a:pt x="175" y="425"/>
                </a:lnTo>
                <a:lnTo>
                  <a:pt x="166" y="425"/>
                </a:lnTo>
                <a:lnTo>
                  <a:pt x="154" y="425"/>
                </a:lnTo>
                <a:lnTo>
                  <a:pt x="131" y="425"/>
                </a:lnTo>
                <a:lnTo>
                  <a:pt x="122" y="425"/>
                </a:lnTo>
                <a:lnTo>
                  <a:pt x="110" y="416"/>
                </a:lnTo>
                <a:lnTo>
                  <a:pt x="99" y="416"/>
                </a:lnTo>
                <a:lnTo>
                  <a:pt x="99" y="404"/>
                </a:lnTo>
                <a:lnTo>
                  <a:pt x="99" y="393"/>
                </a:lnTo>
                <a:lnTo>
                  <a:pt x="99" y="382"/>
                </a:lnTo>
                <a:lnTo>
                  <a:pt x="99" y="372"/>
                </a:lnTo>
                <a:lnTo>
                  <a:pt x="99" y="361"/>
                </a:lnTo>
                <a:lnTo>
                  <a:pt x="99" y="349"/>
                </a:lnTo>
                <a:lnTo>
                  <a:pt x="87" y="349"/>
                </a:lnTo>
                <a:lnTo>
                  <a:pt x="87" y="338"/>
                </a:lnTo>
                <a:lnTo>
                  <a:pt x="78" y="338"/>
                </a:lnTo>
                <a:lnTo>
                  <a:pt x="78" y="328"/>
                </a:lnTo>
                <a:lnTo>
                  <a:pt x="66" y="338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2413147" y="4888122"/>
            <a:ext cx="288981" cy="176543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800" b="1"/>
              <a:t>AK</a:t>
            </a:r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3591087" y="5131034"/>
            <a:ext cx="88070" cy="78316"/>
          </a:xfrm>
          <a:custGeom>
            <a:avLst/>
            <a:gdLst/>
            <a:ahLst/>
            <a:cxnLst>
              <a:cxn ang="0">
                <a:pos x="36" y="51"/>
              </a:cxn>
              <a:cxn ang="0">
                <a:pos x="33" y="48"/>
              </a:cxn>
              <a:cxn ang="0">
                <a:pos x="18" y="51"/>
              </a:cxn>
              <a:cxn ang="0">
                <a:pos x="15" y="43"/>
              </a:cxn>
              <a:cxn ang="0">
                <a:pos x="12" y="39"/>
              </a:cxn>
              <a:cxn ang="0">
                <a:pos x="10" y="33"/>
              </a:cxn>
              <a:cxn ang="0">
                <a:pos x="7" y="28"/>
              </a:cxn>
              <a:cxn ang="0">
                <a:pos x="7" y="23"/>
              </a:cxn>
              <a:cxn ang="0">
                <a:pos x="0" y="16"/>
              </a:cxn>
              <a:cxn ang="0">
                <a:pos x="17" y="16"/>
              </a:cxn>
              <a:cxn ang="0">
                <a:pos x="26" y="4"/>
              </a:cxn>
              <a:cxn ang="0">
                <a:pos x="29" y="0"/>
              </a:cxn>
              <a:cxn ang="0">
                <a:pos x="33" y="0"/>
              </a:cxn>
              <a:cxn ang="0">
                <a:pos x="38" y="6"/>
              </a:cxn>
              <a:cxn ang="0">
                <a:pos x="36" y="11"/>
              </a:cxn>
              <a:cxn ang="0">
                <a:pos x="46" y="23"/>
              </a:cxn>
              <a:cxn ang="0">
                <a:pos x="46" y="24"/>
              </a:cxn>
              <a:cxn ang="0">
                <a:pos x="43" y="27"/>
              </a:cxn>
              <a:cxn ang="0">
                <a:pos x="46" y="32"/>
              </a:cxn>
              <a:cxn ang="0">
                <a:pos x="51" y="36"/>
              </a:cxn>
              <a:cxn ang="0">
                <a:pos x="52" y="32"/>
              </a:cxn>
              <a:cxn ang="0">
                <a:pos x="58" y="32"/>
              </a:cxn>
              <a:cxn ang="0">
                <a:pos x="55" y="39"/>
              </a:cxn>
              <a:cxn ang="0">
                <a:pos x="58" y="42"/>
              </a:cxn>
              <a:cxn ang="0">
                <a:pos x="61" y="47"/>
              </a:cxn>
              <a:cxn ang="0">
                <a:pos x="62" y="48"/>
              </a:cxn>
              <a:cxn ang="0">
                <a:pos x="63" y="47"/>
              </a:cxn>
              <a:cxn ang="0">
                <a:pos x="63" y="51"/>
              </a:cxn>
              <a:cxn ang="0">
                <a:pos x="59" y="56"/>
              </a:cxn>
              <a:cxn ang="0">
                <a:pos x="58" y="55"/>
              </a:cxn>
              <a:cxn ang="0">
                <a:pos x="49" y="58"/>
              </a:cxn>
              <a:cxn ang="0">
                <a:pos x="43" y="52"/>
              </a:cxn>
              <a:cxn ang="0">
                <a:pos x="36" y="51"/>
              </a:cxn>
            </a:cxnLst>
            <a:rect l="0" t="0" r="r" b="b"/>
            <a:pathLst>
              <a:path w="64" h="59">
                <a:moveTo>
                  <a:pt x="36" y="51"/>
                </a:moveTo>
                <a:lnTo>
                  <a:pt x="33" y="48"/>
                </a:lnTo>
                <a:lnTo>
                  <a:pt x="18" y="51"/>
                </a:lnTo>
                <a:lnTo>
                  <a:pt x="15" y="43"/>
                </a:lnTo>
                <a:lnTo>
                  <a:pt x="12" y="39"/>
                </a:lnTo>
                <a:lnTo>
                  <a:pt x="10" y="33"/>
                </a:lnTo>
                <a:lnTo>
                  <a:pt x="7" y="28"/>
                </a:lnTo>
                <a:lnTo>
                  <a:pt x="7" y="23"/>
                </a:lnTo>
                <a:lnTo>
                  <a:pt x="0" y="16"/>
                </a:lnTo>
                <a:lnTo>
                  <a:pt x="17" y="16"/>
                </a:lnTo>
                <a:lnTo>
                  <a:pt x="26" y="4"/>
                </a:lnTo>
                <a:lnTo>
                  <a:pt x="29" y="0"/>
                </a:lnTo>
                <a:lnTo>
                  <a:pt x="33" y="0"/>
                </a:lnTo>
                <a:lnTo>
                  <a:pt x="38" y="6"/>
                </a:lnTo>
                <a:lnTo>
                  <a:pt x="36" y="11"/>
                </a:lnTo>
                <a:lnTo>
                  <a:pt x="46" y="23"/>
                </a:lnTo>
                <a:lnTo>
                  <a:pt x="46" y="24"/>
                </a:lnTo>
                <a:lnTo>
                  <a:pt x="43" y="27"/>
                </a:lnTo>
                <a:lnTo>
                  <a:pt x="46" y="32"/>
                </a:lnTo>
                <a:lnTo>
                  <a:pt x="51" y="36"/>
                </a:lnTo>
                <a:lnTo>
                  <a:pt x="52" y="32"/>
                </a:lnTo>
                <a:lnTo>
                  <a:pt x="58" y="32"/>
                </a:lnTo>
                <a:lnTo>
                  <a:pt x="55" y="39"/>
                </a:lnTo>
                <a:lnTo>
                  <a:pt x="58" y="42"/>
                </a:lnTo>
                <a:lnTo>
                  <a:pt x="61" y="47"/>
                </a:lnTo>
                <a:lnTo>
                  <a:pt x="62" y="48"/>
                </a:lnTo>
                <a:lnTo>
                  <a:pt x="63" y="47"/>
                </a:lnTo>
                <a:lnTo>
                  <a:pt x="63" y="51"/>
                </a:lnTo>
                <a:lnTo>
                  <a:pt x="59" y="56"/>
                </a:lnTo>
                <a:lnTo>
                  <a:pt x="58" y="55"/>
                </a:lnTo>
                <a:lnTo>
                  <a:pt x="49" y="58"/>
                </a:lnTo>
                <a:lnTo>
                  <a:pt x="43" y="52"/>
                </a:lnTo>
                <a:lnTo>
                  <a:pt x="36" y="5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>
            <a:off x="3727321" y="5213333"/>
            <a:ext cx="83942" cy="29203"/>
          </a:xfrm>
          <a:custGeom>
            <a:avLst/>
            <a:gdLst/>
            <a:ahLst/>
            <a:cxnLst>
              <a:cxn ang="0">
                <a:pos x="41" y="6"/>
              </a:cxn>
              <a:cxn ang="0">
                <a:pos x="44" y="6"/>
              </a:cxn>
              <a:cxn ang="0">
                <a:pos x="48" y="7"/>
              </a:cxn>
              <a:cxn ang="0">
                <a:pos x="54" y="6"/>
              </a:cxn>
              <a:cxn ang="0">
                <a:pos x="60" y="7"/>
              </a:cxn>
              <a:cxn ang="0">
                <a:pos x="55" y="15"/>
              </a:cxn>
              <a:cxn ang="0">
                <a:pos x="46" y="21"/>
              </a:cxn>
              <a:cxn ang="0">
                <a:pos x="34" y="18"/>
              </a:cxn>
              <a:cxn ang="0">
                <a:pos x="24" y="15"/>
              </a:cxn>
              <a:cxn ang="0">
                <a:pos x="7" y="17"/>
              </a:cxn>
              <a:cxn ang="0">
                <a:pos x="1" y="15"/>
              </a:cxn>
              <a:cxn ang="0">
                <a:pos x="0" y="15"/>
              </a:cxn>
              <a:cxn ang="0">
                <a:pos x="1" y="11"/>
              </a:cxn>
              <a:cxn ang="0">
                <a:pos x="5" y="3"/>
              </a:cxn>
              <a:cxn ang="0">
                <a:pos x="5" y="0"/>
              </a:cxn>
              <a:cxn ang="0">
                <a:pos x="30" y="3"/>
              </a:cxn>
              <a:cxn ang="0">
                <a:pos x="31" y="3"/>
              </a:cxn>
              <a:cxn ang="0">
                <a:pos x="34" y="0"/>
              </a:cxn>
              <a:cxn ang="0">
                <a:pos x="37" y="6"/>
              </a:cxn>
              <a:cxn ang="0">
                <a:pos x="38" y="3"/>
              </a:cxn>
              <a:cxn ang="0">
                <a:pos x="41" y="6"/>
              </a:cxn>
            </a:cxnLst>
            <a:rect l="0" t="0" r="r" b="b"/>
            <a:pathLst>
              <a:path w="61" h="22">
                <a:moveTo>
                  <a:pt x="41" y="6"/>
                </a:moveTo>
                <a:lnTo>
                  <a:pt x="44" y="6"/>
                </a:lnTo>
                <a:lnTo>
                  <a:pt x="48" y="7"/>
                </a:lnTo>
                <a:lnTo>
                  <a:pt x="54" y="6"/>
                </a:lnTo>
                <a:lnTo>
                  <a:pt x="60" y="7"/>
                </a:lnTo>
                <a:lnTo>
                  <a:pt x="55" y="15"/>
                </a:lnTo>
                <a:lnTo>
                  <a:pt x="46" y="21"/>
                </a:lnTo>
                <a:lnTo>
                  <a:pt x="34" y="18"/>
                </a:lnTo>
                <a:lnTo>
                  <a:pt x="24" y="15"/>
                </a:lnTo>
                <a:lnTo>
                  <a:pt x="7" y="17"/>
                </a:lnTo>
                <a:lnTo>
                  <a:pt x="1" y="15"/>
                </a:lnTo>
                <a:lnTo>
                  <a:pt x="0" y="15"/>
                </a:lnTo>
                <a:lnTo>
                  <a:pt x="1" y="11"/>
                </a:lnTo>
                <a:lnTo>
                  <a:pt x="5" y="3"/>
                </a:lnTo>
                <a:lnTo>
                  <a:pt x="5" y="0"/>
                </a:lnTo>
                <a:lnTo>
                  <a:pt x="30" y="3"/>
                </a:lnTo>
                <a:lnTo>
                  <a:pt x="31" y="3"/>
                </a:lnTo>
                <a:lnTo>
                  <a:pt x="34" y="0"/>
                </a:lnTo>
                <a:lnTo>
                  <a:pt x="37" y="6"/>
                </a:lnTo>
                <a:lnTo>
                  <a:pt x="38" y="3"/>
                </a:lnTo>
                <a:lnTo>
                  <a:pt x="41" y="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2" name="Freeform 76"/>
          <p:cNvSpPr>
            <a:spLocks/>
          </p:cNvSpPr>
          <p:nvPr/>
        </p:nvSpPr>
        <p:spPr bwMode="auto">
          <a:xfrm>
            <a:off x="3321372" y="5077939"/>
            <a:ext cx="26146" cy="43803"/>
          </a:xfrm>
          <a:custGeom>
            <a:avLst/>
            <a:gdLst/>
            <a:ahLst/>
            <a:cxnLst>
              <a:cxn ang="0">
                <a:pos x="2" y="18"/>
              </a:cxn>
              <a:cxn ang="0">
                <a:pos x="12" y="10"/>
              </a:cxn>
              <a:cxn ang="0">
                <a:pos x="12" y="4"/>
              </a:cxn>
              <a:cxn ang="0">
                <a:pos x="15" y="4"/>
              </a:cxn>
              <a:cxn ang="0">
                <a:pos x="13" y="0"/>
              </a:cxn>
              <a:cxn ang="0">
                <a:pos x="15" y="0"/>
              </a:cxn>
              <a:cxn ang="0">
                <a:pos x="15" y="4"/>
              </a:cxn>
              <a:cxn ang="0">
                <a:pos x="18" y="4"/>
              </a:cxn>
              <a:cxn ang="0">
                <a:pos x="18" y="6"/>
              </a:cxn>
              <a:cxn ang="0">
                <a:pos x="15" y="12"/>
              </a:cxn>
              <a:cxn ang="0">
                <a:pos x="18" y="18"/>
              </a:cxn>
              <a:cxn ang="0">
                <a:pos x="9" y="22"/>
              </a:cxn>
              <a:cxn ang="0">
                <a:pos x="5" y="32"/>
              </a:cxn>
              <a:cxn ang="0">
                <a:pos x="0" y="27"/>
              </a:cxn>
              <a:cxn ang="0">
                <a:pos x="2" y="18"/>
              </a:cxn>
            </a:cxnLst>
            <a:rect l="0" t="0" r="r" b="b"/>
            <a:pathLst>
              <a:path w="19" h="33">
                <a:moveTo>
                  <a:pt x="2" y="18"/>
                </a:moveTo>
                <a:lnTo>
                  <a:pt x="12" y="10"/>
                </a:lnTo>
                <a:lnTo>
                  <a:pt x="12" y="4"/>
                </a:lnTo>
                <a:lnTo>
                  <a:pt x="15" y="4"/>
                </a:lnTo>
                <a:lnTo>
                  <a:pt x="13" y="0"/>
                </a:lnTo>
                <a:lnTo>
                  <a:pt x="15" y="0"/>
                </a:lnTo>
                <a:lnTo>
                  <a:pt x="15" y="4"/>
                </a:lnTo>
                <a:lnTo>
                  <a:pt x="18" y="4"/>
                </a:lnTo>
                <a:lnTo>
                  <a:pt x="18" y="6"/>
                </a:lnTo>
                <a:lnTo>
                  <a:pt x="15" y="12"/>
                </a:lnTo>
                <a:lnTo>
                  <a:pt x="18" y="18"/>
                </a:lnTo>
                <a:lnTo>
                  <a:pt x="9" y="22"/>
                </a:lnTo>
                <a:lnTo>
                  <a:pt x="5" y="32"/>
                </a:lnTo>
                <a:lnTo>
                  <a:pt x="0" y="27"/>
                </a:lnTo>
                <a:lnTo>
                  <a:pt x="2" y="18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73" name="Freeform 77"/>
          <p:cNvSpPr>
            <a:spLocks/>
          </p:cNvSpPr>
          <p:nvPr/>
        </p:nvSpPr>
        <p:spPr bwMode="auto">
          <a:xfrm>
            <a:off x="3384672" y="5043427"/>
            <a:ext cx="68805" cy="61060"/>
          </a:xfrm>
          <a:custGeom>
            <a:avLst/>
            <a:gdLst/>
            <a:ahLst/>
            <a:cxnLst>
              <a:cxn ang="0">
                <a:pos x="18" y="44"/>
              </a:cxn>
              <a:cxn ang="0">
                <a:pos x="12" y="36"/>
              </a:cxn>
              <a:cxn ang="0">
                <a:pos x="2" y="32"/>
              </a:cxn>
              <a:cxn ang="0">
                <a:pos x="0" y="26"/>
              </a:cxn>
              <a:cxn ang="0">
                <a:pos x="0" y="22"/>
              </a:cxn>
              <a:cxn ang="0">
                <a:pos x="4" y="19"/>
              </a:cxn>
              <a:cxn ang="0">
                <a:pos x="5" y="12"/>
              </a:cxn>
              <a:cxn ang="0">
                <a:pos x="22" y="2"/>
              </a:cxn>
              <a:cxn ang="0">
                <a:pos x="28" y="4"/>
              </a:cxn>
              <a:cxn ang="0">
                <a:pos x="30" y="0"/>
              </a:cxn>
              <a:cxn ang="0">
                <a:pos x="38" y="0"/>
              </a:cxn>
              <a:cxn ang="0">
                <a:pos x="43" y="4"/>
              </a:cxn>
              <a:cxn ang="0">
                <a:pos x="48" y="8"/>
              </a:cxn>
              <a:cxn ang="0">
                <a:pos x="49" y="16"/>
              </a:cxn>
              <a:cxn ang="0">
                <a:pos x="45" y="22"/>
              </a:cxn>
              <a:cxn ang="0">
                <a:pos x="45" y="34"/>
              </a:cxn>
              <a:cxn ang="0">
                <a:pos x="33" y="45"/>
              </a:cxn>
              <a:cxn ang="0">
                <a:pos x="27" y="44"/>
              </a:cxn>
              <a:cxn ang="0">
                <a:pos x="18" y="44"/>
              </a:cxn>
            </a:cxnLst>
            <a:rect l="0" t="0" r="r" b="b"/>
            <a:pathLst>
              <a:path w="50" h="46">
                <a:moveTo>
                  <a:pt x="18" y="44"/>
                </a:moveTo>
                <a:lnTo>
                  <a:pt x="12" y="36"/>
                </a:lnTo>
                <a:lnTo>
                  <a:pt x="2" y="32"/>
                </a:lnTo>
                <a:lnTo>
                  <a:pt x="0" y="26"/>
                </a:lnTo>
                <a:lnTo>
                  <a:pt x="0" y="22"/>
                </a:lnTo>
                <a:lnTo>
                  <a:pt x="4" y="19"/>
                </a:lnTo>
                <a:lnTo>
                  <a:pt x="5" y="12"/>
                </a:lnTo>
                <a:lnTo>
                  <a:pt x="22" y="2"/>
                </a:lnTo>
                <a:lnTo>
                  <a:pt x="28" y="4"/>
                </a:lnTo>
                <a:lnTo>
                  <a:pt x="30" y="0"/>
                </a:lnTo>
                <a:lnTo>
                  <a:pt x="38" y="0"/>
                </a:lnTo>
                <a:lnTo>
                  <a:pt x="43" y="4"/>
                </a:lnTo>
                <a:lnTo>
                  <a:pt x="48" y="8"/>
                </a:lnTo>
                <a:lnTo>
                  <a:pt x="49" y="16"/>
                </a:lnTo>
                <a:lnTo>
                  <a:pt x="45" y="22"/>
                </a:lnTo>
                <a:lnTo>
                  <a:pt x="45" y="34"/>
                </a:lnTo>
                <a:lnTo>
                  <a:pt x="33" y="45"/>
                </a:lnTo>
                <a:lnTo>
                  <a:pt x="27" y="44"/>
                </a:lnTo>
                <a:lnTo>
                  <a:pt x="18" y="4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4" name="Freeform 78"/>
          <p:cNvSpPr>
            <a:spLocks/>
          </p:cNvSpPr>
          <p:nvPr/>
        </p:nvSpPr>
        <p:spPr bwMode="auto">
          <a:xfrm>
            <a:off x="3812639" y="5315541"/>
            <a:ext cx="23393" cy="22566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12" y="0"/>
              </a:cxn>
              <a:cxn ang="0">
                <a:pos x="14" y="2"/>
              </a:cxn>
              <a:cxn ang="0">
                <a:pos x="14" y="8"/>
              </a:cxn>
              <a:cxn ang="0">
                <a:pos x="16" y="11"/>
              </a:cxn>
              <a:cxn ang="0">
                <a:pos x="14" y="13"/>
              </a:cxn>
              <a:cxn ang="0">
                <a:pos x="12" y="13"/>
              </a:cxn>
              <a:cxn ang="0">
                <a:pos x="9" y="11"/>
              </a:cxn>
              <a:cxn ang="0">
                <a:pos x="2" y="16"/>
              </a:cxn>
              <a:cxn ang="0">
                <a:pos x="0" y="11"/>
              </a:cxn>
              <a:cxn ang="0">
                <a:pos x="2" y="6"/>
              </a:cxn>
            </a:cxnLst>
            <a:rect l="0" t="0" r="r" b="b"/>
            <a:pathLst>
              <a:path w="17" h="17">
                <a:moveTo>
                  <a:pt x="2" y="6"/>
                </a:moveTo>
                <a:lnTo>
                  <a:pt x="12" y="0"/>
                </a:lnTo>
                <a:lnTo>
                  <a:pt x="14" y="2"/>
                </a:lnTo>
                <a:lnTo>
                  <a:pt x="14" y="8"/>
                </a:lnTo>
                <a:lnTo>
                  <a:pt x="16" y="11"/>
                </a:lnTo>
                <a:lnTo>
                  <a:pt x="14" y="13"/>
                </a:lnTo>
                <a:lnTo>
                  <a:pt x="12" y="13"/>
                </a:lnTo>
                <a:lnTo>
                  <a:pt x="9" y="11"/>
                </a:lnTo>
                <a:lnTo>
                  <a:pt x="2" y="16"/>
                </a:lnTo>
                <a:lnTo>
                  <a:pt x="0" y="11"/>
                </a:lnTo>
                <a:lnTo>
                  <a:pt x="2" y="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5" name="Freeform 79"/>
          <p:cNvSpPr>
            <a:spLocks/>
          </p:cNvSpPr>
          <p:nvPr/>
        </p:nvSpPr>
        <p:spPr bwMode="auto">
          <a:xfrm>
            <a:off x="3812639" y="5242535"/>
            <a:ext cx="100455" cy="78316"/>
          </a:xfrm>
          <a:custGeom>
            <a:avLst/>
            <a:gdLst/>
            <a:ahLst/>
            <a:cxnLst>
              <a:cxn ang="0">
                <a:pos x="25" y="55"/>
              </a:cxn>
              <a:cxn ang="0">
                <a:pos x="23" y="32"/>
              </a:cxn>
              <a:cxn ang="0">
                <a:pos x="19" y="31"/>
              </a:cxn>
              <a:cxn ang="0">
                <a:pos x="16" y="35"/>
              </a:cxn>
              <a:cxn ang="0">
                <a:pos x="7" y="28"/>
              </a:cxn>
              <a:cxn ang="0">
                <a:pos x="0" y="19"/>
              </a:cxn>
              <a:cxn ang="0">
                <a:pos x="0" y="12"/>
              </a:cxn>
              <a:cxn ang="0">
                <a:pos x="2" y="4"/>
              </a:cxn>
              <a:cxn ang="0">
                <a:pos x="6" y="3"/>
              </a:cxn>
              <a:cxn ang="0">
                <a:pos x="10" y="0"/>
              </a:cxn>
              <a:cxn ang="0">
                <a:pos x="13" y="4"/>
              </a:cxn>
              <a:cxn ang="0">
                <a:pos x="17" y="8"/>
              </a:cxn>
              <a:cxn ang="0">
                <a:pos x="20" y="16"/>
              </a:cxn>
              <a:cxn ang="0">
                <a:pos x="23" y="18"/>
              </a:cxn>
              <a:cxn ang="0">
                <a:pos x="32" y="16"/>
              </a:cxn>
              <a:cxn ang="0">
                <a:pos x="37" y="12"/>
              </a:cxn>
              <a:cxn ang="0">
                <a:pos x="44" y="13"/>
              </a:cxn>
              <a:cxn ang="0">
                <a:pos x="54" y="23"/>
              </a:cxn>
              <a:cxn ang="0">
                <a:pos x="57" y="23"/>
              </a:cxn>
              <a:cxn ang="0">
                <a:pos x="58" y="27"/>
              </a:cxn>
              <a:cxn ang="0">
                <a:pos x="62" y="27"/>
              </a:cxn>
              <a:cxn ang="0">
                <a:pos x="69" y="31"/>
              </a:cxn>
              <a:cxn ang="0">
                <a:pos x="72" y="35"/>
              </a:cxn>
              <a:cxn ang="0">
                <a:pos x="71" y="41"/>
              </a:cxn>
              <a:cxn ang="0">
                <a:pos x="64" y="49"/>
              </a:cxn>
              <a:cxn ang="0">
                <a:pos x="62" y="49"/>
              </a:cxn>
              <a:cxn ang="0">
                <a:pos x="55" y="53"/>
              </a:cxn>
              <a:cxn ang="0">
                <a:pos x="51" y="51"/>
              </a:cxn>
              <a:cxn ang="0">
                <a:pos x="39" y="57"/>
              </a:cxn>
              <a:cxn ang="0">
                <a:pos x="32" y="58"/>
              </a:cxn>
              <a:cxn ang="0">
                <a:pos x="28" y="57"/>
              </a:cxn>
              <a:cxn ang="0">
                <a:pos x="25" y="55"/>
              </a:cxn>
            </a:cxnLst>
            <a:rect l="0" t="0" r="r" b="b"/>
            <a:pathLst>
              <a:path w="73" h="59">
                <a:moveTo>
                  <a:pt x="25" y="55"/>
                </a:moveTo>
                <a:lnTo>
                  <a:pt x="23" y="32"/>
                </a:lnTo>
                <a:lnTo>
                  <a:pt x="19" y="31"/>
                </a:lnTo>
                <a:lnTo>
                  <a:pt x="16" y="35"/>
                </a:lnTo>
                <a:lnTo>
                  <a:pt x="7" y="28"/>
                </a:lnTo>
                <a:lnTo>
                  <a:pt x="0" y="19"/>
                </a:lnTo>
                <a:lnTo>
                  <a:pt x="0" y="12"/>
                </a:lnTo>
                <a:lnTo>
                  <a:pt x="2" y="4"/>
                </a:lnTo>
                <a:lnTo>
                  <a:pt x="6" y="3"/>
                </a:lnTo>
                <a:lnTo>
                  <a:pt x="10" y="0"/>
                </a:lnTo>
                <a:lnTo>
                  <a:pt x="13" y="4"/>
                </a:lnTo>
                <a:lnTo>
                  <a:pt x="17" y="8"/>
                </a:lnTo>
                <a:lnTo>
                  <a:pt x="20" y="16"/>
                </a:lnTo>
                <a:lnTo>
                  <a:pt x="23" y="18"/>
                </a:lnTo>
                <a:lnTo>
                  <a:pt x="32" y="16"/>
                </a:lnTo>
                <a:lnTo>
                  <a:pt x="37" y="12"/>
                </a:lnTo>
                <a:lnTo>
                  <a:pt x="44" y="13"/>
                </a:lnTo>
                <a:lnTo>
                  <a:pt x="54" y="23"/>
                </a:lnTo>
                <a:lnTo>
                  <a:pt x="57" y="23"/>
                </a:lnTo>
                <a:lnTo>
                  <a:pt x="58" y="27"/>
                </a:lnTo>
                <a:lnTo>
                  <a:pt x="62" y="27"/>
                </a:lnTo>
                <a:lnTo>
                  <a:pt x="69" y="31"/>
                </a:lnTo>
                <a:lnTo>
                  <a:pt x="72" y="35"/>
                </a:lnTo>
                <a:lnTo>
                  <a:pt x="71" y="41"/>
                </a:lnTo>
                <a:lnTo>
                  <a:pt x="64" y="49"/>
                </a:lnTo>
                <a:lnTo>
                  <a:pt x="62" y="49"/>
                </a:lnTo>
                <a:lnTo>
                  <a:pt x="55" y="53"/>
                </a:lnTo>
                <a:lnTo>
                  <a:pt x="51" y="51"/>
                </a:lnTo>
                <a:lnTo>
                  <a:pt x="39" y="57"/>
                </a:lnTo>
                <a:lnTo>
                  <a:pt x="32" y="58"/>
                </a:lnTo>
                <a:lnTo>
                  <a:pt x="28" y="57"/>
                </a:lnTo>
                <a:lnTo>
                  <a:pt x="25" y="5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6" name="Freeform 80"/>
          <p:cNvSpPr>
            <a:spLocks/>
          </p:cNvSpPr>
          <p:nvPr/>
        </p:nvSpPr>
        <p:spPr bwMode="auto">
          <a:xfrm>
            <a:off x="3761723" y="5259791"/>
            <a:ext cx="37155" cy="34512"/>
          </a:xfrm>
          <a:custGeom>
            <a:avLst/>
            <a:gdLst/>
            <a:ahLst/>
            <a:cxnLst>
              <a:cxn ang="0">
                <a:pos x="6" y="12"/>
              </a:cxn>
              <a:cxn ang="0">
                <a:pos x="0" y="6"/>
              </a:cxn>
              <a:cxn ang="0">
                <a:pos x="0" y="3"/>
              </a:cxn>
              <a:cxn ang="0">
                <a:pos x="3" y="3"/>
              </a:cxn>
              <a:cxn ang="0">
                <a:pos x="6" y="0"/>
              </a:cxn>
              <a:cxn ang="0">
                <a:pos x="16" y="3"/>
              </a:cxn>
              <a:cxn ang="0">
                <a:pos x="26" y="14"/>
              </a:cxn>
              <a:cxn ang="0">
                <a:pos x="23" y="22"/>
              </a:cxn>
              <a:cxn ang="0">
                <a:pos x="17" y="25"/>
              </a:cxn>
              <a:cxn ang="0">
                <a:pos x="9" y="25"/>
              </a:cxn>
              <a:cxn ang="0">
                <a:pos x="8" y="22"/>
              </a:cxn>
              <a:cxn ang="0">
                <a:pos x="6" y="12"/>
              </a:cxn>
            </a:cxnLst>
            <a:rect l="0" t="0" r="r" b="b"/>
            <a:pathLst>
              <a:path w="27" h="26">
                <a:moveTo>
                  <a:pt x="6" y="12"/>
                </a:moveTo>
                <a:lnTo>
                  <a:pt x="0" y="6"/>
                </a:lnTo>
                <a:lnTo>
                  <a:pt x="0" y="3"/>
                </a:lnTo>
                <a:lnTo>
                  <a:pt x="3" y="3"/>
                </a:lnTo>
                <a:lnTo>
                  <a:pt x="6" y="0"/>
                </a:lnTo>
                <a:lnTo>
                  <a:pt x="16" y="3"/>
                </a:lnTo>
                <a:lnTo>
                  <a:pt x="26" y="14"/>
                </a:lnTo>
                <a:lnTo>
                  <a:pt x="23" y="22"/>
                </a:lnTo>
                <a:lnTo>
                  <a:pt x="17" y="25"/>
                </a:lnTo>
                <a:lnTo>
                  <a:pt x="9" y="25"/>
                </a:lnTo>
                <a:lnTo>
                  <a:pt x="8" y="22"/>
                </a:lnTo>
                <a:lnTo>
                  <a:pt x="6" y="12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77" name="Freeform 81"/>
          <p:cNvSpPr>
            <a:spLocks/>
          </p:cNvSpPr>
          <p:nvPr/>
        </p:nvSpPr>
        <p:spPr bwMode="auto">
          <a:xfrm>
            <a:off x="2096644" y="4592114"/>
            <a:ext cx="1058220" cy="999524"/>
          </a:xfrm>
          <a:custGeom>
            <a:avLst/>
            <a:gdLst/>
            <a:ahLst/>
            <a:cxnLst>
              <a:cxn ang="0">
                <a:pos x="122" y="111"/>
              </a:cxn>
              <a:cxn ang="0">
                <a:pos x="277" y="0"/>
              </a:cxn>
              <a:cxn ang="0">
                <a:pos x="350" y="19"/>
              </a:cxn>
              <a:cxn ang="0">
                <a:pos x="386" y="55"/>
              </a:cxn>
              <a:cxn ang="0">
                <a:pos x="531" y="69"/>
              </a:cxn>
              <a:cxn ang="0">
                <a:pos x="536" y="440"/>
              </a:cxn>
              <a:cxn ang="0">
                <a:pos x="583" y="452"/>
              </a:cxn>
              <a:cxn ang="0">
                <a:pos x="605" y="496"/>
              </a:cxn>
              <a:cxn ang="0">
                <a:pos x="639" y="481"/>
              </a:cxn>
              <a:cxn ang="0">
                <a:pos x="708" y="582"/>
              </a:cxn>
              <a:cxn ang="0">
                <a:pos x="768" y="629"/>
              </a:cxn>
              <a:cxn ang="0">
                <a:pos x="766" y="669"/>
              </a:cxn>
              <a:cxn ang="0">
                <a:pos x="690" y="674"/>
              </a:cxn>
              <a:cxn ang="0">
                <a:pos x="657" y="550"/>
              </a:cxn>
              <a:cxn ang="0">
                <a:pos x="417" y="429"/>
              </a:cxn>
              <a:cxn ang="0">
                <a:pos x="424" y="467"/>
              </a:cxn>
              <a:cxn ang="0">
                <a:pos x="370" y="516"/>
              </a:cxn>
              <a:cxn ang="0">
                <a:pos x="361" y="499"/>
              </a:cxn>
              <a:cxn ang="0">
                <a:pos x="346" y="499"/>
              </a:cxn>
              <a:cxn ang="0">
                <a:pos x="303" y="602"/>
              </a:cxn>
              <a:cxn ang="0">
                <a:pos x="169" y="703"/>
              </a:cxn>
              <a:cxn ang="0">
                <a:pos x="37" y="752"/>
              </a:cxn>
              <a:cxn ang="0">
                <a:pos x="0" y="746"/>
              </a:cxn>
              <a:cxn ang="0">
                <a:pos x="151" y="658"/>
              </a:cxn>
              <a:cxn ang="0">
                <a:pos x="169" y="658"/>
              </a:cxn>
              <a:cxn ang="0">
                <a:pos x="225" y="591"/>
              </a:cxn>
              <a:cxn ang="0">
                <a:pos x="250" y="589"/>
              </a:cxn>
              <a:cxn ang="0">
                <a:pos x="288" y="537"/>
              </a:cxn>
              <a:cxn ang="0">
                <a:pos x="274" y="515"/>
              </a:cxn>
              <a:cxn ang="0">
                <a:pos x="194" y="525"/>
              </a:cxn>
              <a:cxn ang="0">
                <a:pos x="137" y="398"/>
              </a:cxn>
              <a:cxn ang="0">
                <a:pos x="169" y="340"/>
              </a:cxn>
              <a:cxn ang="0">
                <a:pos x="221" y="320"/>
              </a:cxn>
              <a:cxn ang="0">
                <a:pos x="203" y="268"/>
              </a:cxn>
              <a:cxn ang="0">
                <a:pos x="149" y="293"/>
              </a:cxn>
              <a:cxn ang="0">
                <a:pos x="109" y="219"/>
              </a:cxn>
              <a:cxn ang="0">
                <a:pos x="153" y="201"/>
              </a:cxn>
              <a:cxn ang="0">
                <a:pos x="194" y="221"/>
              </a:cxn>
              <a:cxn ang="0">
                <a:pos x="212" y="210"/>
              </a:cxn>
              <a:cxn ang="0">
                <a:pos x="178" y="147"/>
              </a:cxn>
              <a:cxn ang="0">
                <a:pos x="120" y="143"/>
              </a:cxn>
              <a:cxn ang="0">
                <a:pos x="122" y="111"/>
              </a:cxn>
            </a:cxnLst>
            <a:rect l="0" t="0" r="r" b="b"/>
            <a:pathLst>
              <a:path w="769" h="753">
                <a:moveTo>
                  <a:pt x="122" y="111"/>
                </a:moveTo>
                <a:lnTo>
                  <a:pt x="277" y="0"/>
                </a:lnTo>
                <a:lnTo>
                  <a:pt x="350" y="19"/>
                </a:lnTo>
                <a:lnTo>
                  <a:pt x="386" y="55"/>
                </a:lnTo>
                <a:lnTo>
                  <a:pt x="531" y="69"/>
                </a:lnTo>
                <a:lnTo>
                  <a:pt x="536" y="440"/>
                </a:lnTo>
                <a:lnTo>
                  <a:pt x="583" y="452"/>
                </a:lnTo>
                <a:lnTo>
                  <a:pt x="605" y="496"/>
                </a:lnTo>
                <a:lnTo>
                  <a:pt x="639" y="481"/>
                </a:lnTo>
                <a:lnTo>
                  <a:pt x="708" y="582"/>
                </a:lnTo>
                <a:lnTo>
                  <a:pt x="768" y="629"/>
                </a:lnTo>
                <a:lnTo>
                  <a:pt x="766" y="669"/>
                </a:lnTo>
                <a:lnTo>
                  <a:pt x="690" y="674"/>
                </a:lnTo>
                <a:lnTo>
                  <a:pt x="657" y="550"/>
                </a:lnTo>
                <a:lnTo>
                  <a:pt x="417" y="429"/>
                </a:lnTo>
                <a:lnTo>
                  <a:pt x="424" y="467"/>
                </a:lnTo>
                <a:lnTo>
                  <a:pt x="370" y="516"/>
                </a:lnTo>
                <a:lnTo>
                  <a:pt x="361" y="499"/>
                </a:lnTo>
                <a:lnTo>
                  <a:pt x="346" y="499"/>
                </a:lnTo>
                <a:lnTo>
                  <a:pt x="303" y="602"/>
                </a:lnTo>
                <a:lnTo>
                  <a:pt x="169" y="703"/>
                </a:lnTo>
                <a:lnTo>
                  <a:pt x="37" y="752"/>
                </a:lnTo>
                <a:lnTo>
                  <a:pt x="0" y="746"/>
                </a:lnTo>
                <a:lnTo>
                  <a:pt x="151" y="658"/>
                </a:lnTo>
                <a:lnTo>
                  <a:pt x="169" y="658"/>
                </a:lnTo>
                <a:lnTo>
                  <a:pt x="225" y="591"/>
                </a:lnTo>
                <a:lnTo>
                  <a:pt x="250" y="589"/>
                </a:lnTo>
                <a:lnTo>
                  <a:pt x="288" y="537"/>
                </a:lnTo>
                <a:lnTo>
                  <a:pt x="274" y="515"/>
                </a:lnTo>
                <a:lnTo>
                  <a:pt x="194" y="525"/>
                </a:lnTo>
                <a:lnTo>
                  <a:pt x="137" y="398"/>
                </a:lnTo>
                <a:lnTo>
                  <a:pt x="169" y="340"/>
                </a:lnTo>
                <a:lnTo>
                  <a:pt x="221" y="320"/>
                </a:lnTo>
                <a:lnTo>
                  <a:pt x="203" y="268"/>
                </a:lnTo>
                <a:lnTo>
                  <a:pt x="149" y="293"/>
                </a:lnTo>
                <a:lnTo>
                  <a:pt x="109" y="219"/>
                </a:lnTo>
                <a:lnTo>
                  <a:pt x="153" y="201"/>
                </a:lnTo>
                <a:lnTo>
                  <a:pt x="194" y="221"/>
                </a:lnTo>
                <a:lnTo>
                  <a:pt x="212" y="210"/>
                </a:lnTo>
                <a:lnTo>
                  <a:pt x="178" y="147"/>
                </a:lnTo>
                <a:lnTo>
                  <a:pt x="120" y="143"/>
                </a:lnTo>
                <a:lnTo>
                  <a:pt x="122" y="11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Washington ranks </a:t>
            </a:r>
            <a:r>
              <a:rPr lang="en-US" sz="2800" dirty="0" smtClean="0"/>
              <a:t>4th </a:t>
            </a:r>
            <a:r>
              <a:rPr lang="en-US" sz="2800" dirty="0"/>
              <a:t>in year-over-year home price growth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2804" y="1860161"/>
            <a:ext cx="246888" cy="25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232414" y="1822895"/>
            <a:ext cx="13812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&lt;2.0%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2804" y="2092744"/>
            <a:ext cx="246888" cy="256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285579" y="2087377"/>
            <a:ext cx="12455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2.0 to 5.0%</a:t>
            </a:r>
            <a:endParaRPr lang="en-US" sz="1300" dirty="0">
              <a:latin typeface="+mj-lt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2804" y="2316447"/>
            <a:ext cx="244908" cy="256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85579" y="2311082"/>
            <a:ext cx="13569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5.0 to 7.0%</a:t>
            </a:r>
            <a:endParaRPr lang="en-US" sz="1300" dirty="0">
              <a:latin typeface="+mj-lt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165" y="2573078"/>
            <a:ext cx="244548" cy="2551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287053" y="2555772"/>
            <a:ext cx="18095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7.0 to 10.0%</a:t>
            </a:r>
            <a:endParaRPr lang="en-US" sz="13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12726" y="6124509"/>
            <a:ext cx="5390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Zillow, Data: ZHVI Summary, June 2018</a:t>
            </a:r>
            <a:endParaRPr lang="en-US" sz="1100" dirty="0">
              <a:latin typeface="+mj-lt"/>
            </a:endParaRPr>
          </a:p>
        </p:txBody>
      </p:sp>
      <p:sp>
        <p:nvSpPr>
          <p:cNvPr id="78" name="Rectangle 77"/>
          <p:cNvSpPr/>
          <p:nvPr/>
        </p:nvSpPr>
        <p:spPr>
          <a:xfrm rot="16200000">
            <a:off x="59204" y="2821927"/>
            <a:ext cx="231441" cy="245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83630" y="2799595"/>
            <a:ext cx="18095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&gt;10.0%</a:t>
            </a:r>
            <a:endParaRPr lang="en-US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59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recovery is forecasted to be the longest on record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81608055"/>
              </p:ext>
            </p:extLst>
          </p:nvPr>
        </p:nvGraphicFramePr>
        <p:xfrm>
          <a:off x="1838036" y="1930400"/>
          <a:ext cx="7158182" cy="426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8640" y="6108579"/>
            <a:ext cx="5536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NBER, ERFC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7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recession by year, May 2018 WSJ Survey of Economists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52600" y="1600200"/>
          <a:ext cx="7010400" cy="426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128" y="1891298"/>
            <a:ext cx="154850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 smtClean="0">
                <a:latin typeface="+mj-lt"/>
              </a:rPr>
              <a:t>Macroeconomic Advisors </a:t>
            </a:r>
            <a:r>
              <a:rPr lang="en-US" sz="1300" dirty="0" smtClean="0">
                <a:latin typeface="+mj-lt"/>
              </a:rPr>
              <a:t>recession probabilities: </a:t>
            </a:r>
          </a:p>
          <a:p>
            <a:endParaRPr lang="en-US" sz="1300" dirty="0" smtClean="0">
              <a:latin typeface="+mj-lt"/>
            </a:endParaRPr>
          </a:p>
          <a:p>
            <a:r>
              <a:rPr lang="en-US" sz="1300" dirty="0" smtClean="0">
                <a:latin typeface="+mj-lt"/>
              </a:rPr>
              <a:t>1 year = 20%</a:t>
            </a:r>
          </a:p>
          <a:p>
            <a:r>
              <a:rPr lang="en-US" sz="1300" dirty="0" smtClean="0">
                <a:latin typeface="+mj-lt"/>
              </a:rPr>
              <a:t>5 years = 80%</a:t>
            </a:r>
            <a:endParaRPr lang="en-US" sz="13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8640" y="6108579"/>
            <a:ext cx="5536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Wall Street Journal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26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growth is expected to pick up in the next few years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934915"/>
              </p:ext>
            </p:extLst>
          </p:nvPr>
        </p:nvGraphicFramePr>
        <p:xfrm>
          <a:off x="1752600" y="1600200"/>
          <a:ext cx="7086600" cy="415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08640" y="6108579"/>
            <a:ext cx="5536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BEA, ERFC June 2018 Forecast; historical data through 2017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1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Employment is expected to climb throughout the forecast</a:t>
            </a:r>
            <a:endParaRPr lang="en-US" sz="2800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335463"/>
              </p:ext>
            </p:extLst>
          </p:nvPr>
        </p:nvGraphicFramePr>
        <p:xfrm>
          <a:off x="1809751" y="1662113"/>
          <a:ext cx="6975796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65408" y="6086245"/>
            <a:ext cx="7406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</a:rPr>
              <a:t>Source: U.S. BLS, ERFC June 2018 forecast; historical data through Q1 2018</a:t>
            </a:r>
            <a:endParaRPr lang="en-US" sz="1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8327" y="5080000"/>
            <a:ext cx="1099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forecast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14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Summary</a:t>
            </a:r>
            <a:endParaRPr lang="en-US" dirty="0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9656" y="1779927"/>
            <a:ext cx="6943344" cy="46913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national economy continues to expand at a moderate pace.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Job gains have remained solid even as the economy is at full employment.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Consumer and business confidence are at cyclical highs.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housing market continues to improve.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Washington State revenue collections are strong.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Risks </a:t>
            </a:r>
            <a:r>
              <a:rPr lang="en-US" sz="2000" dirty="0"/>
              <a:t>to the baseline include concerns about international trade, geopolitical risks and a maturing economic expansion. </a:t>
            </a:r>
          </a:p>
        </p:txBody>
      </p:sp>
    </p:spTree>
    <p:extLst>
      <p:ext uri="{BB962C8B-B14F-4D97-AF65-F5344CB8AC3E}">
        <p14:creationId xmlns:p14="http://schemas.microsoft.com/office/powerpoint/2010/main" val="4451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Oil prices are slightly higher compared to the February forecast</a:t>
            </a:r>
            <a:endParaRPr lang="en-US" sz="2800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09751" y="1662113"/>
          <a:ext cx="6975796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6312" name="Text Box 8"/>
          <p:cNvSpPr txBox="1">
            <a:spLocks noChangeArrowheads="1"/>
          </p:cNvSpPr>
          <p:nvPr/>
        </p:nvSpPr>
        <p:spPr bwMode="auto">
          <a:xfrm>
            <a:off x="180109" y="1805550"/>
            <a:ext cx="1431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en-US" sz="1200" dirty="0" smtClean="0">
              <a:latin typeface="Verdana" pitchFamily="34" charset="0"/>
            </a:endParaRPr>
          </a:p>
          <a:p>
            <a:pPr>
              <a:spcBef>
                <a:spcPts val="0"/>
              </a:spcBef>
            </a:pPr>
            <a:endParaRPr lang="en-US" sz="1200" dirty="0" smtClean="0">
              <a:latin typeface="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65408" y="6086245"/>
            <a:ext cx="7406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</a:rPr>
              <a:t>Source: U.S. DOE, ERFC June 2018 forecast; historical data through Q1 2018</a:t>
            </a:r>
            <a:endParaRPr lang="en-US" sz="1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30472" y="5070764"/>
            <a:ext cx="1099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forecast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32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Washington’s housing recovery is essentially complete</a:t>
            </a:r>
            <a:endParaRPr lang="en-US" sz="2800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449351"/>
              </p:ext>
            </p:extLst>
          </p:nvPr>
        </p:nvGraphicFramePr>
        <p:xfrm>
          <a:off x="1809751" y="1662113"/>
          <a:ext cx="6975796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65408" y="6086245"/>
            <a:ext cx="7406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</a:rPr>
              <a:t>Source: U.S. BLS, ERFC June 2018 forecast; historical data through Q1 2018</a:t>
            </a:r>
            <a:endParaRPr lang="en-US" sz="1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8327" y="5080000"/>
            <a:ext cx="1099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forecast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32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Grp="1" noChangeAspect="1"/>
          </p:cNvGraphicFramePr>
          <p:nvPr>
            <p:ph type="chart" idx="1"/>
            <p:extLst/>
          </p:nvPr>
        </p:nvGraphicFramePr>
        <p:xfrm>
          <a:off x="1769414" y="1570531"/>
          <a:ext cx="7010400" cy="446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Near General Fund-State* </a:t>
            </a:r>
            <a:r>
              <a:rPr lang="en-US" sz="2800" dirty="0"/>
              <a:t>forecast by fiscal year</a:t>
            </a:r>
          </a:p>
        </p:txBody>
      </p:sp>
      <p:sp>
        <p:nvSpPr>
          <p:cNvPr id="1040388" name="Line 4"/>
          <p:cNvSpPr>
            <a:spLocks noChangeShapeType="1"/>
          </p:cNvSpPr>
          <p:nvPr/>
        </p:nvSpPr>
        <p:spPr bwMode="auto">
          <a:xfrm flipV="1">
            <a:off x="5747659" y="2342588"/>
            <a:ext cx="0" cy="323304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0391" name="Text Box 7"/>
          <p:cNvSpPr txBox="1">
            <a:spLocks noChangeArrowheads="1"/>
          </p:cNvSpPr>
          <p:nvPr/>
        </p:nvSpPr>
        <p:spPr bwMode="auto">
          <a:xfrm>
            <a:off x="3430576" y="4179357"/>
            <a:ext cx="66539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6.0%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040392" name="Text Box 8"/>
          <p:cNvSpPr txBox="1">
            <a:spLocks noChangeArrowheads="1"/>
          </p:cNvSpPr>
          <p:nvPr/>
        </p:nvSpPr>
        <p:spPr bwMode="auto">
          <a:xfrm>
            <a:off x="1769414" y="5866010"/>
            <a:ext cx="685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000" dirty="0" smtClean="0">
                <a:latin typeface="Verdana" pitchFamily="34" charset="0"/>
              </a:rPr>
              <a:t>*Near General Fund-State equals General Fund-State plus Education Legacy Trust and Washington Opportunities Pathway Accounts</a:t>
            </a:r>
          </a:p>
          <a:p>
            <a:pPr>
              <a:spcBef>
                <a:spcPts val="0"/>
              </a:spcBef>
            </a:pPr>
            <a:r>
              <a:rPr lang="en-US" sz="1000" dirty="0" smtClean="0">
                <a:latin typeface="Verdana" pitchFamily="34" charset="0"/>
              </a:rPr>
              <a:t>Source: ERFC forecast, June 2018</a:t>
            </a:r>
            <a:endParaRPr lang="en-US" sz="1000" dirty="0">
              <a:latin typeface="Verdana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70154" y="4064930"/>
            <a:ext cx="7319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4.3%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22130" y="3908110"/>
            <a:ext cx="7319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5.5%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5406" y="1802391"/>
            <a:ext cx="377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Near General Fund-State Revenue</a:t>
            </a:r>
            <a:endParaRPr lang="en-US" sz="1400" b="1" dirty="0">
              <a:latin typeface="+mj-lt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805779" y="3697500"/>
            <a:ext cx="7319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7.5%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206552" y="3477265"/>
            <a:ext cx="7319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6.3%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747659" y="3113928"/>
            <a:ext cx="7319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9.8%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201109" y="2898071"/>
            <a:ext cx="66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5.0%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654558" y="2721902"/>
            <a:ext cx="66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3.9%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108007" y="2541634"/>
            <a:ext cx="66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4.8%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7561456" y="2383454"/>
            <a:ext cx="66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3.5%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8020184" y="2230561"/>
            <a:ext cx="66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3.4%</a:t>
            </a:r>
            <a:endParaRPr lang="en-US" sz="1100" b="1" dirty="0">
              <a:latin typeface="Verdana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987133" y="4366120"/>
            <a:ext cx="66539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latin typeface="Verdana" pitchFamily="34" charset="0"/>
              </a:rPr>
              <a:t>1.7%</a:t>
            </a:r>
            <a:endParaRPr lang="en-US" sz="11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Cannabis tax collections are expected to slow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48979305"/>
              </p:ext>
            </p:extLst>
          </p:nvPr>
        </p:nvGraphicFramePr>
        <p:xfrm>
          <a:off x="1752600" y="1600200"/>
          <a:ext cx="7010400" cy="4264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5091" y="4156364"/>
            <a:ext cx="665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+mj-lt"/>
              </a:rPr>
              <a:t>149%</a:t>
            </a:r>
            <a:endParaRPr lang="en-US" sz="1100" b="1" dirty="0">
              <a:latin typeface="+mj-lt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70287" y="6085137"/>
            <a:ext cx="61833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LCB, ERFC June 2018 Forecast; historical data through May 2018</a:t>
            </a:r>
            <a:endParaRPr lang="en-US" sz="11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GF-S forecast revisions to the </a:t>
            </a:r>
            <a:br>
              <a:rPr lang="en-US" sz="2800" dirty="0" smtClean="0"/>
            </a:br>
            <a:r>
              <a:rPr lang="en-US" sz="2800" dirty="0" smtClean="0"/>
              <a:t>2017-19 biennium</a:t>
            </a:r>
            <a:endParaRPr lang="en-US" sz="2800" dirty="0"/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36006198"/>
              </p:ext>
            </p:extLst>
          </p:nvPr>
        </p:nvGraphicFramePr>
        <p:xfrm>
          <a:off x="245532" y="1747014"/>
          <a:ext cx="10676467" cy="4271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1682955" y="1509252"/>
            <a:ext cx="1308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latin typeface="Verdana" pitchFamily="34" charset="0"/>
              </a:rPr>
              <a:t>$Millions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1722668" y="5985285"/>
            <a:ext cx="685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ERFC  February 2014 – June 2018 forecasts</a:t>
            </a:r>
            <a:endParaRPr lang="en-US" sz="1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ext Box 50"/>
          <p:cNvSpPr txBox="1">
            <a:spLocks noChangeArrowheads="1"/>
          </p:cNvSpPr>
          <p:nvPr/>
        </p:nvSpPr>
        <p:spPr bwMode="auto">
          <a:xfrm>
            <a:off x="1722453" y="6148390"/>
            <a:ext cx="31838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+mj-lt"/>
              </a:rPr>
              <a:t>Gray area indicates total noneconomic change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36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51379"/>
            <a:ext cx="7010400" cy="44747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national economy continues to expand at a moderate pace. 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Washington’s economy is outperforming the nation.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labor market is strong.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Consumer and business confidence is high.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housing market is tight, with Seattle home prices rising rapidly.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This expansion is forecasted to be the longest in the post-war period.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</a:t>
            </a:r>
          </a:p>
        </p:txBody>
      </p:sp>
      <p:pic>
        <p:nvPicPr>
          <p:cNvPr id="792579" name="Picture 3" descr="j03155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9100" y="1501775"/>
            <a:ext cx="7454900" cy="5356225"/>
          </a:xfrm>
          <a:prstGeom prst="rect">
            <a:avLst/>
          </a:prstGeom>
          <a:noFill/>
        </p:spPr>
      </p:pic>
      <p:sp>
        <p:nvSpPr>
          <p:cNvPr id="792580" name="Rectangle 4"/>
          <p:cNvSpPr>
            <a:spLocks noChangeArrowheads="1"/>
          </p:cNvSpPr>
          <p:nvPr/>
        </p:nvSpPr>
        <p:spPr bwMode="auto">
          <a:xfrm>
            <a:off x="5435600" y="5394325"/>
            <a:ext cx="37084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1200" b="1" dirty="0">
                <a:latin typeface="Verdana" pitchFamily="34" charset="0"/>
              </a:rPr>
              <a:t>Economic &amp; Revenue Forecast Council</a:t>
            </a:r>
          </a:p>
          <a:p>
            <a:pPr marL="342900" indent="-342900"/>
            <a:r>
              <a:rPr lang="en-US" sz="1200" b="1" dirty="0" smtClean="0">
                <a:latin typeface="Verdana" pitchFamily="34" charset="0"/>
              </a:rPr>
              <a:t>PO Box 40912</a:t>
            </a:r>
            <a:endParaRPr lang="en-US" sz="1200" b="1" dirty="0">
              <a:latin typeface="Verdana" pitchFamily="34" charset="0"/>
            </a:endParaRPr>
          </a:p>
          <a:p>
            <a:pPr marL="342900" indent="-342900"/>
            <a:r>
              <a:rPr lang="en-US" sz="1200" b="1" dirty="0">
                <a:latin typeface="Verdana" pitchFamily="34" charset="0"/>
              </a:rPr>
              <a:t>Olympia WA 98504-0912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 b="1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>
                <a:solidFill>
                  <a:srgbClr val="0000FF"/>
                </a:solidFill>
                <a:latin typeface="Verdana" pitchFamily="34" charset="0"/>
              </a:rPr>
              <a:t>www.erfc.wa.gov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b="1" dirty="0" smtClean="0">
                <a:latin typeface="Verdana" pitchFamily="34" charset="0"/>
              </a:rPr>
              <a:t>360-534-1560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608" y="1591056"/>
            <a:ext cx="7010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Upside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Elevated consumer, business confidence could translate into stronger growth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Stronger global economic growth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Downside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International trade and fiscal policy uncertainty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Geopolitical risks: North Korea, Russia, Iran, Venezuela, Europe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Higher oil and gasoline prices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Maturing economic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unemployment rate is near a 50-year low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34349"/>
              </p:ext>
            </p:extLst>
          </p:nvPr>
        </p:nvGraphicFramePr>
        <p:xfrm>
          <a:off x="1752599" y="1600201"/>
          <a:ext cx="716049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28800" y="6019800"/>
            <a:ext cx="685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Bureau of Labor Statistics, </a:t>
            </a:r>
            <a:r>
              <a:rPr lang="en-US" sz="1100" dirty="0">
                <a:latin typeface="Verdana" pitchFamily="34" charset="0"/>
              </a:rPr>
              <a:t>data through </a:t>
            </a:r>
            <a:r>
              <a:rPr lang="en-US" sz="1100" dirty="0" smtClean="0">
                <a:latin typeface="Verdana" pitchFamily="34" charset="0"/>
              </a:rPr>
              <a:t>June 2018</a:t>
            </a:r>
            <a:endParaRPr lang="en-US" sz="11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Small business optimism is near an all-time high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087713"/>
              </p:ext>
            </p:extLst>
          </p:nvPr>
        </p:nvGraphicFramePr>
        <p:xfrm>
          <a:off x="1853293" y="1530968"/>
          <a:ext cx="7003370" cy="450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5333" name="Text Box 5"/>
          <p:cNvSpPr txBox="1">
            <a:spLocks noChangeArrowheads="1"/>
          </p:cNvSpPr>
          <p:nvPr/>
        </p:nvSpPr>
        <p:spPr bwMode="auto">
          <a:xfrm>
            <a:off x="1700698" y="6104663"/>
            <a:ext cx="6858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+mj-lt"/>
              </a:rPr>
              <a:t>Source: </a:t>
            </a:r>
            <a:r>
              <a:rPr lang="en-US" sz="1100" dirty="0" smtClean="0">
                <a:latin typeface="+mj-lt"/>
              </a:rPr>
              <a:t>National Federation of Independent Business; data through May 2018</a:t>
            </a:r>
          </a:p>
        </p:txBody>
      </p:sp>
    </p:spTree>
    <p:extLst>
      <p:ext uri="{BB962C8B-B14F-4D97-AF65-F5344CB8AC3E}">
        <p14:creationId xmlns:p14="http://schemas.microsoft.com/office/powerpoint/2010/main" val="6309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546" y="211264"/>
            <a:ext cx="7137903" cy="1143000"/>
          </a:xfrm>
        </p:spPr>
        <p:txBody>
          <a:bodyPr/>
          <a:lstStyle/>
          <a:p>
            <a:r>
              <a:rPr lang="en-US" sz="2800" dirty="0" smtClean="0"/>
              <a:t>Job growth remains strong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4599"/>
              </p:ext>
            </p:extLst>
          </p:nvPr>
        </p:nvGraphicFramePr>
        <p:xfrm>
          <a:off x="1797050" y="1589088"/>
          <a:ext cx="7150002" cy="4472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5653" name="Text Box 5"/>
          <p:cNvSpPr txBox="1">
            <a:spLocks noChangeArrowheads="1"/>
          </p:cNvSpPr>
          <p:nvPr/>
        </p:nvSpPr>
        <p:spPr bwMode="auto">
          <a:xfrm>
            <a:off x="1828800" y="6019800"/>
            <a:ext cx="685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Bureau of Labor Statistics, </a:t>
            </a:r>
            <a:r>
              <a:rPr lang="en-US" sz="1100" dirty="0">
                <a:latin typeface="Verdana" pitchFamily="34" charset="0"/>
              </a:rPr>
              <a:t>data through </a:t>
            </a:r>
            <a:r>
              <a:rPr lang="en-US" sz="1100" dirty="0" smtClean="0">
                <a:latin typeface="Verdana" pitchFamily="34" charset="0"/>
              </a:rPr>
              <a:t>June 2018</a:t>
            </a:r>
            <a:endParaRPr lang="en-US" sz="1100" dirty="0"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525818"/>
            <a:ext cx="5570806" cy="918379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2167776"/>
            <a:ext cx="161778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+mj-lt"/>
              </a:rPr>
              <a:t>The economy needs to add roughly 100K jobs each month just to keep up with growth in the labor force</a:t>
            </a:r>
            <a:endParaRPr lang="en-US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now more job openings than the number of people unemployed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298335"/>
              </p:ext>
            </p:extLst>
          </p:nvPr>
        </p:nvGraphicFramePr>
        <p:xfrm>
          <a:off x="1752599" y="1600201"/>
          <a:ext cx="716049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28800" y="6019800"/>
            <a:ext cx="6858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latin typeface="Verdana" pitchFamily="34" charset="0"/>
              </a:rPr>
              <a:t>Source: </a:t>
            </a:r>
            <a:r>
              <a:rPr lang="en-US" sz="1100" dirty="0" smtClean="0">
                <a:latin typeface="Verdana" pitchFamily="34" charset="0"/>
              </a:rPr>
              <a:t>Bureau of Labor Statistics, </a:t>
            </a:r>
            <a:r>
              <a:rPr lang="en-US" sz="1100" dirty="0">
                <a:latin typeface="Verdana" pitchFamily="34" charset="0"/>
              </a:rPr>
              <a:t>data through </a:t>
            </a:r>
            <a:r>
              <a:rPr lang="en-US" sz="1100" dirty="0" smtClean="0">
                <a:latin typeface="Verdana" pitchFamily="34" charset="0"/>
              </a:rPr>
              <a:t>May 2018</a:t>
            </a:r>
            <a:endParaRPr lang="en-US" sz="11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730348" y="1637429"/>
          <a:ext cx="7199871" cy="444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52600" y="130629"/>
            <a:ext cx="7010400" cy="1289957"/>
          </a:xfrm>
        </p:spPr>
        <p:txBody>
          <a:bodyPr anchor="ctr"/>
          <a:lstStyle/>
          <a:p>
            <a:r>
              <a:rPr lang="en-US" sz="2800" b="0" dirty="0" smtClean="0"/>
              <a:t>U.S., WA labor markets look strong</a:t>
            </a: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768011" y="6085531"/>
            <a:ext cx="7413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Bureau of Labor Statistics, ERFC; data through May 2018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8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vs U.S. employment growth: May 2017 to May 2018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38609"/>
              </p:ext>
            </p:extLst>
          </p:nvPr>
        </p:nvGraphicFramePr>
        <p:xfrm>
          <a:off x="1752600" y="1600200"/>
          <a:ext cx="6916838" cy="451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12774" y="6111843"/>
            <a:ext cx="73628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Source: U.S. Bureau of Labor Statistics, Employment Security Dept., ERFC; data through May 2018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45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41908</TotalTime>
  <Words>919</Words>
  <Application>Microsoft Office PowerPoint</Application>
  <PresentationFormat>On-screen Show (4:3)</PresentationFormat>
  <Paragraphs>177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Verdana</vt:lpstr>
      <vt:lpstr>default</vt:lpstr>
      <vt:lpstr>U.S. and Washington State Economic Outlook  Presented to Yakima and Central Washington Economic Symposium</vt:lpstr>
      <vt:lpstr>Forecast Summary</vt:lpstr>
      <vt:lpstr>Forecast risks</vt:lpstr>
      <vt:lpstr>The unemployment rate is near a 50-year low</vt:lpstr>
      <vt:lpstr>Small business optimism is near an all-time high</vt:lpstr>
      <vt:lpstr>Job growth remains strong</vt:lpstr>
      <vt:lpstr>There are now more job openings than the number of people unemployed</vt:lpstr>
      <vt:lpstr>U.S., WA labor markets look strong</vt:lpstr>
      <vt:lpstr>Washington vs U.S. employment growth: May 2017 to May 2018</vt:lpstr>
      <vt:lpstr>Washington electronic shopping employment is exploding</vt:lpstr>
      <vt:lpstr>Adjusted for inflation, hourly wage growth remains muted</vt:lpstr>
      <vt:lpstr>Exports are growing again </vt:lpstr>
      <vt:lpstr>Exports to major trading partners are still increasing</vt:lpstr>
      <vt:lpstr>Seattle area home prices are skyrocketing</vt:lpstr>
      <vt:lpstr>Washington ranks 4th in year-over-year home price growth</vt:lpstr>
      <vt:lpstr>This recovery is forecasted to be the longest on record</vt:lpstr>
      <vt:lpstr>Probability of recession by year, May 2018 WSJ Survey of Economists</vt:lpstr>
      <vt:lpstr>GDP growth is expected to pick up in the next few years</vt:lpstr>
      <vt:lpstr>Employment is expected to climb throughout the forecast</vt:lpstr>
      <vt:lpstr>Oil prices are slightly higher compared to the February forecast</vt:lpstr>
      <vt:lpstr>Washington’s housing recovery is essentially complete</vt:lpstr>
      <vt:lpstr>Near General Fund-State* forecast by fiscal year</vt:lpstr>
      <vt:lpstr>Cannabis tax collections are expected to slow</vt:lpstr>
      <vt:lpstr>GF-S forecast revisions to the  2017-19 biennium</vt:lpstr>
      <vt:lpstr>Conclusion</vt:lpstr>
      <vt:lpstr>Questions</vt:lpstr>
    </vt:vector>
  </TitlesOfParts>
  <Company>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Economic &amp; Revenue Outlook Apr 2009</dc:title>
  <dc:creator>Office of the Economic and Revenue Forecast Council</dc:creator>
  <cp:lastModifiedBy>Meseck, Don (ESD)</cp:lastModifiedBy>
  <cp:revision>3413</cp:revision>
  <cp:lastPrinted>1601-01-01T00:00:00Z</cp:lastPrinted>
  <dcterms:created xsi:type="dcterms:W3CDTF">2008-10-09T23:43:08Z</dcterms:created>
  <dcterms:modified xsi:type="dcterms:W3CDTF">2018-07-19T17:29:33Z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